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6" r:id="rId11"/>
    <p:sldId id="267" r:id="rId12"/>
    <p:sldId id="274" r:id="rId13"/>
    <p:sldId id="277" r:id="rId14"/>
    <p:sldId id="278" r:id="rId15"/>
    <p:sldId id="276" r:id="rId16"/>
    <p:sldId id="279" r:id="rId17"/>
    <p:sldId id="282" r:id="rId18"/>
    <p:sldId id="275" r:id="rId19"/>
    <p:sldId id="26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1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10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0" Type="http://schemas.openxmlformats.org/officeDocument/2006/relationships/image" Target="../media/image98.jpeg"/><Relationship Id="rId4" Type="http://schemas.openxmlformats.org/officeDocument/2006/relationships/image" Target="../media/image93.png"/><Relationship Id="rId9" Type="http://schemas.openxmlformats.org/officeDocument/2006/relationships/hyperlink" Target="http://www.google.ru/url?sa=i&amp;rct=j&amp;q=&amp;esrc=s&amp;source=images&amp;cd=&amp;cad=rja&amp;uact=8&amp;ved=0CAcQjRw&amp;url=http://www.sklad2you.ru/product.php?id_product=889&amp;ei=Grl0VIeDD4PqOM7XgMgM&amp;bvm=bv.80185997,d.bGQ&amp;psig=AFQjCNE5nhTHWkjM4xOCdr6tX5RnP7SZ_g&amp;ust=1417021964354961" TargetMode="External"/><Relationship Id="rId1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4.jpeg"/><Relationship Id="rId7" Type="http://schemas.openxmlformats.org/officeDocument/2006/relationships/audio" Target="../media/audio1.wav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10.jpeg"/><Relationship Id="rId5" Type="http://schemas.openxmlformats.org/officeDocument/2006/relationships/image" Target="../media/image106.jpeg"/><Relationship Id="rId10" Type="http://schemas.openxmlformats.org/officeDocument/2006/relationships/image" Target="../media/image109.jpeg"/><Relationship Id="rId4" Type="http://schemas.openxmlformats.org/officeDocument/2006/relationships/image" Target="../media/image105.jpeg"/><Relationship Id="rId9" Type="http://schemas.openxmlformats.org/officeDocument/2006/relationships/image" Target="../media/image10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3" Type="http://schemas.openxmlformats.org/officeDocument/2006/relationships/image" Target="../media/image122.pn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12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image" Target="../media/image120.png"/><Relationship Id="rId5" Type="http://schemas.openxmlformats.org/officeDocument/2006/relationships/image" Target="../media/image11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12" Type="http://schemas.openxmlformats.org/officeDocument/2006/relationships/image" Target="../media/image140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11" Type="http://schemas.openxmlformats.org/officeDocument/2006/relationships/image" Target="../media/image139.jpeg"/><Relationship Id="rId5" Type="http://schemas.openxmlformats.org/officeDocument/2006/relationships/image" Target="../media/image133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13" Type="http://schemas.openxmlformats.org/officeDocument/2006/relationships/image" Target="../media/image131.jpeg"/><Relationship Id="rId3" Type="http://schemas.openxmlformats.org/officeDocument/2006/relationships/image" Target="../media/image135.jpeg"/><Relationship Id="rId7" Type="http://schemas.openxmlformats.org/officeDocument/2006/relationships/image" Target="../media/image144.jpeg"/><Relationship Id="rId12" Type="http://schemas.openxmlformats.org/officeDocument/2006/relationships/image" Target="../media/image14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11" Type="http://schemas.openxmlformats.org/officeDocument/2006/relationships/image" Target="../media/image147.jpeg"/><Relationship Id="rId5" Type="http://schemas.openxmlformats.org/officeDocument/2006/relationships/image" Target="../media/image142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Relationship Id="rId9" Type="http://schemas.openxmlformats.org/officeDocument/2006/relationships/image" Target="../media/image1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12" Type="http://schemas.openxmlformats.org/officeDocument/2006/relationships/image" Target="../media/image167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11" Type="http://schemas.openxmlformats.org/officeDocument/2006/relationships/image" Target="../media/image166.jpeg"/><Relationship Id="rId5" Type="http://schemas.openxmlformats.org/officeDocument/2006/relationships/image" Target="../media/image160.jpeg"/><Relationship Id="rId10" Type="http://schemas.openxmlformats.org/officeDocument/2006/relationships/image" Target="../media/image165.jpeg"/><Relationship Id="rId4" Type="http://schemas.openxmlformats.org/officeDocument/2006/relationships/image" Target="../media/image159.jpeg"/><Relationship Id="rId9" Type="http://schemas.openxmlformats.org/officeDocument/2006/relationships/image" Target="../media/image1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10" Type="http://schemas.openxmlformats.org/officeDocument/2006/relationships/image" Target="../media/image175.png"/><Relationship Id="rId4" Type="http://schemas.openxmlformats.org/officeDocument/2006/relationships/image" Target="../media/image169.jpeg"/><Relationship Id="rId9" Type="http://schemas.openxmlformats.org/officeDocument/2006/relationships/image" Target="../media/image1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3" Type="http://schemas.openxmlformats.org/officeDocument/2006/relationships/audio" Target="../media/audio1.wav"/><Relationship Id="rId7" Type="http://schemas.openxmlformats.org/officeDocument/2006/relationships/image" Target="../media/image17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1.jpeg"/><Relationship Id="rId7" Type="http://schemas.openxmlformats.org/officeDocument/2006/relationships/slide" Target="slide6.xml"/><Relationship Id="rId12" Type="http://schemas.openxmlformats.org/officeDocument/2006/relationships/image" Target="../media/image18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jpeg"/><Relationship Id="rId11" Type="http://schemas.openxmlformats.org/officeDocument/2006/relationships/image" Target="../media/image187.jpeg"/><Relationship Id="rId5" Type="http://schemas.openxmlformats.org/officeDocument/2006/relationships/image" Target="../media/image183.jpeg"/><Relationship Id="rId10" Type="http://schemas.openxmlformats.org/officeDocument/2006/relationships/image" Target="../media/image186.jpeg"/><Relationship Id="rId4" Type="http://schemas.openxmlformats.org/officeDocument/2006/relationships/image" Target="../media/image182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5.jpeg"/><Relationship Id="rId2" Type="http://schemas.openxmlformats.org/officeDocument/2006/relationships/image" Target="../media/image23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4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6.jpeg"/><Relationship Id="rId1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2.jpe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556792"/>
            <a:ext cx="6696744" cy="12241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Четвертый лишний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(по лексическим темам)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19" descr="Описание: AURORA &amp;Mcy;&amp;yacy;&amp;gcy;&amp;kcy;&amp;acy;&amp;yacy; &amp;icy;&amp;gcy;&amp;rcy;&amp;ucy;&amp;shcy;&amp;kcy;&amp;acy; &amp;Mcy;&amp;iecy;&amp;dcy;&amp;vcy;&amp;iecy;&amp;dcy;&amp;softcy; &amp;scy;&amp;icy;&amp;dcy;&amp;yacy;&amp;chcy;&amp;icy;&amp;jcy; &amp;kcy;&amp;ocy;&amp;rcy;&amp;icy;&amp;chcy;&amp;ncy;&amp;iecy;&amp;vcy;&amp;ycy;&amp;jcy; 80 &amp;s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1078332" cy="10801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1" descr="Описание: &amp;Kcy;&amp;acy;&amp;rcy;&amp;tcy;&amp;icy;&amp;ncy;&amp;kcy;&amp;icy; &amp;ncy;&amp;acy; &amp;tcy;&amp;iecy;&amp;lcy;&amp;iecy;&amp;fcy;&amp;ocy;&amp;ncy; - &amp;Fcy;&amp;rcy;&amp;ucy;&amp;kcy;&amp;tcy;&amp;ycy; &amp;icy; &amp;ocy;&amp;vcy;&amp;ocy;&amp;shchcy;&amp;icy;, 19231"/>
          <p:cNvPicPr>
            <a:picLocks noChangeAspect="1" noChangeArrowheads="1"/>
          </p:cNvPicPr>
          <p:nvPr/>
        </p:nvPicPr>
        <p:blipFill>
          <a:blip r:embed="rId3" cstate="print"/>
          <a:srcRect b="12"/>
          <a:stretch>
            <a:fillRect/>
          </a:stretch>
        </p:blipFill>
        <p:spPr bwMode="auto">
          <a:xfrm>
            <a:off x="3707904" y="4653136"/>
            <a:ext cx="1197976" cy="71978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10" descr="Описание: photo-robot.ru - &amp;Fcy;&amp;rcy;&amp;ucy;&amp;kcy;&amp;tcy;&amp;ycy; &amp;icy; &amp;ocy;&amp;vcy;&amp;ocy;&amp;shchcy;&amp;icy; - &amp;Scy;&amp;kcy;&amp;acy;&amp;chcy;&amp;acy;&amp;tcy;&amp;softcy; &amp;ocy;&amp;bcy;&amp;ocy;&amp;icy; - &amp;YAcy;&amp;gcy;&amp;ocy;&amp;dcy;&amp;ycy; &amp;mcy;&amp;acy;&amp;lcy;&amp;icy;&amp;ncy;&amp;ycy;. &amp;Fcy;&amp;ocy;&amp;tcy;&amp;ocy;&amp;gcy;&amp;rcy;&amp;acy;&amp;fcy;&amp;icy;&amp;icy; &amp;icy; &amp;kcy;&amp;acy;&amp;rcy;&amp;tcy;&amp;icy;&amp;ncy;&amp;kcy;&amp;icy; &amp;fcy;&amp;rcy;&amp;ucy;&amp;kcy;&amp;tcy;&amp;ocy;&amp;vcy; &amp;icy; &amp;ocy;&amp;vcy;&amp;ocy;&amp;shchcy;&amp;iecy;&amp;jcy;"/>
          <p:cNvPicPr>
            <a:picLocks noChangeAspect="1" noChangeArrowheads="1"/>
          </p:cNvPicPr>
          <p:nvPr/>
        </p:nvPicPr>
        <p:blipFill>
          <a:blip r:embed="rId4" cstate="print"/>
          <a:srcRect r="81" b="342"/>
          <a:stretch>
            <a:fillRect/>
          </a:stretch>
        </p:blipFill>
        <p:spPr bwMode="auto">
          <a:xfrm>
            <a:off x="3131840" y="5301208"/>
            <a:ext cx="606143" cy="5536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7" descr="Описание: http://img12.proshkolu.ru/content/media/pic/std/5000000/4201000/4200353-e0d5a767951d3b1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43808" y="3933056"/>
            <a:ext cx="857652" cy="9361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Рисунок 24" descr="Описание: &amp;Kcy;&amp;acy;&amp;kcy; &amp;vcy;&amp;ycy;&amp;bcy;&amp;rcy;&amp;acy;&amp;tcy;&amp;softcy; &amp;dcy;&amp;iecy;&amp;tcy;&amp;scy;&amp;kcy;&amp;icy;&amp;jcy; &amp;vcy;&amp;iecy;&amp;lcy;&amp;ocy;&amp;scy;&amp;icy;&amp;pcy;&amp;iecy;&amp;dcy;, &amp;kcy;&amp;acy;&amp;kcy; &amp;vcy;&amp;ycy;&amp;bcy;&amp;rcy;&amp;acy;&amp;tcy;&amp;softcy; &amp;pcy;&amp;ocy; &amp;rcy;&amp;ocy;&amp;scy;&amp;tcy;&amp;ucy;, &amp;pcy;&amp;ocy; &amp;vcy;&amp;ocy;&amp;zcy;&amp;rcy;&amp;acy;&amp;scy;&amp;tcy;&amp;u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48680"/>
            <a:ext cx="1069727" cy="75649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Рисунок 25" descr="Описание: &amp;Scy;&amp;tcy;&amp;rcy;&amp;acy;&amp;khcy;&amp;ocy;&amp;vcy;&amp;acy;&amp;ncy;&amp;icy;&amp;iecy; &amp;tcy;&amp;rcy;&amp;acy;&amp;ncy;&amp;scy;&amp;pcy;&amp;ocy;&amp;rcy;&amp;tcy;&amp;acy; &amp;vcy; &amp;Acy;&amp;lcy;&amp;mcy;&amp;acy;&amp;tcy;&amp;ycy; &amp;Kcy;&amp;acy;&amp;zcy;&amp;acy;&amp;khcy;&amp;scy;&amp;tcy;&amp;acy;&amp;ncy;, &amp;Kcy;&amp;ucy;&amp;pcy;&amp;icy;&amp;tcy;&amp;softcy;, &amp;TScy;&amp;iecy;&amp;ncy;&amp;acy;, &amp;Fcy;&amp;ocy;&amp;tcy;&amp;ocy; : &amp;Scy;&amp;tcy;&amp;rcy;&amp;acy;&amp;khcy;&amp;ocy;&amp;vcy;&amp;ycy;&amp;iecy; &amp;ucy;&amp;scy;&amp;lcy;&amp;ucy;&amp;gcy;&amp;icy; : &amp;Acy;&amp;lcy;&amp;mcy;&amp;acy;&amp;tcy;&amp;ycy; : ALL.BIZ: &amp;Kcy;&amp;acy;&amp;zcy;&amp;acy;&amp;khcy;&amp;scy;&amp;tcy;&amp;acy;&amp;n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052736"/>
            <a:ext cx="1799530" cy="72802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Рисунок 27" descr="Описание: &amp;Dcy;&amp;iecy;&amp;tcy;&amp;scy;&amp;kcy;&amp;acy;&amp;yacy; &amp;mcy;&amp;iecy;&amp;bcy;&amp;iecy;&amp;lcy;&amp;softcy;. &amp;Kcy;&amp;ocy;&amp;ncy;&amp;scy;&amp;tcy;&amp;rcy;&amp;ucy;&amp;kcy;&amp;tcy;&amp;ocy;&amp;rcy;. &amp;Icy;&amp;lcy;&amp;icy; &amp;dcy;&amp;vcy;&amp;acy; &amp;vcy; &amp;ocy;&amp;dcy;&amp;ncy;&amp;ocy;&amp;mcy;? &amp;Icy;&amp;dcy;&amp;iecy;&amp;icy; &amp;vcy;&amp;acy;&amp;shcy;&amp;iecy;&amp;gcy;&amp;ocy; &amp;dcy;&amp;ocy;&amp;mcy;&amp;acy; &amp;Acy;&amp;rcy;&amp;khcy;&amp;icy;&amp;tcy;&amp;iecy;&amp;kcy;&amp;tcy;&amp;ucy;&amp;rcy;&amp;acy; &amp;icy; &amp;icy;&amp;ncy;&amp;tcy;&amp;iecy;&amp;rcy;&amp;softcy;&amp;iecy;&amp;r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068960"/>
            <a:ext cx="2062162" cy="12684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Рисунок 28" descr="Описание: &amp;Ocy;&amp;dcy;&amp;iecy;&amp;zhcy;&amp;dcy;&amp;acy; &amp;dcy;&amp;lcy;&amp;yacy; &amp;dcy;&amp;iecy;&amp;vcy;&amp;ocy;&amp;chcy;&amp;iecy;&amp;kcy; &amp;ncy;&amp;ocy;&amp;vcy;&amp;acy;&amp;yacy; &quot; &amp;Scy;&amp;iecy;&amp;kcy;&amp;s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797152"/>
            <a:ext cx="941388" cy="9413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Рисунок 29" descr="Описание: &amp;Tcy;&amp;ucy;&amp;fcy;&amp;lcy;&amp;icy; &amp;Ocy;&amp;rcy;&amp;tcy;&amp;iecy;&amp;kcy;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3861048"/>
            <a:ext cx="1112266" cy="8716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Рисунок 30" descr="Описание: 85. &amp;Dcy;&amp;icy;&amp;scy;&amp;ncy;&amp;iecy;&amp;iecy;&amp;vcy;&amp;scy;&amp;kcy;&amp;icy;&amp;iecy; &amp;mcy;&amp;ucy;&amp;lcy;&amp;softcy;&amp;tcy;&amp;icy;&amp;kcy;&amp;icy;. &amp;CHcy;&amp;acy;&amp;scy;&amp;tcy;&amp;softcy; 2. &amp;Dcy;&amp;icy;&amp;scy;&amp;ncy;&amp;iecy;&amp;iecy;&amp;vcy;&amp;scy;&amp;kcy;&amp;icy;&amp;iecy; &amp;zcy;&amp;vcy;&amp;iecy;&amp;rcy;&amp;icy;. &amp;Dcy;&amp;rcy;&amp;ucy;&amp;gcy;&amp;icy;&amp;iecy; &amp;ncy;&amp;ocy;&amp;vcy;&amp;ocy;&amp;scy;&amp;tcy;&amp;icy; - 31 May 2013 - Blog - Only-hack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140968"/>
            <a:ext cx="1638102" cy="199559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Рисунок 32" descr="Описание: &amp;Pcy;&amp;lcy;&amp;iecy;&amp;jcy;&amp;kcy;&amp;acy;&amp;scy;&amp;tcy; &quot;&amp;Scy; &amp;Dcy;&amp;Ncy;&amp;IOcy;&amp;Mcy; &amp;Rcy;&amp;Ocy;&amp;ZHcy;&amp;Dcy;&amp;IEcy;&amp;Ncy;&amp;Icy;&amp;YA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620688"/>
            <a:ext cx="836737" cy="1080695"/>
          </a:xfrm>
          <a:prstGeom prst="rect">
            <a:avLst/>
          </a:prstGeom>
          <a:ln w="2857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8" descr="&amp;Pcy;&amp;rcy;&amp;ocy;&amp;dcy;&amp;ucy;&amp;kcy;&amp;tcy;&amp;ycy; &amp;pcy;&amp;icy;&amp;tcy;&amp;acy;&amp;ncy;&amp;icy;&amp;yacy;/&amp;Kcy;&amp;ocy;&amp;ncy;&amp;dcy;&amp;icy;&amp;tcy;&amp;iecy;&amp;rcy;&amp;scy;&amp;kcy;&amp;icy;&amp;iecy; &amp;icy;&amp;zcy;&amp;dcy;&amp;iecy;&amp;lcy;&amp;icy;&amp;yacy;/&amp;Kcy;&amp;ocy;&amp;ncy;&amp;fcy;&amp;iecy;&amp;tcy;&amp;ycy;/&amp;Kcy;&amp;ocy;&amp;ncy;&amp;fcy;&amp;iecy;&amp;tcy;&amp;ycy; &amp;vcy;&amp;iecy;&amp;scy;&amp;ocy;&amp;vcy;&amp;ycy;&amp;ie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5373216"/>
            <a:ext cx="941523" cy="7299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Четвертый лишний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altLang="ru-RU" dirty="0" smtClean="0"/>
          </a:p>
        </p:txBody>
      </p:sp>
      <p:pic>
        <p:nvPicPr>
          <p:cNvPr id="34820" name="irc_mi" descr="http://www.sveto.ru/images/catalog/big/52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3068960"/>
            <a:ext cx="1776412" cy="100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irc_mi" descr="http://www.s-posuda.ru/data/pages/catalog_pics/27564_big.jpg"/>
          <p:cNvPicPr>
            <a:picLocks noChangeAspect="1" noChangeArrowheads="1"/>
          </p:cNvPicPr>
          <p:nvPr/>
        </p:nvPicPr>
        <p:blipFill>
          <a:blip r:embed="rId3" cstate="print"/>
          <a:srcRect r="65"/>
          <a:stretch>
            <a:fillRect/>
          </a:stretch>
        </p:blipFill>
        <p:spPr bwMode="auto">
          <a:xfrm>
            <a:off x="3206750" y="3130550"/>
            <a:ext cx="2062163" cy="114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irc_mi" descr="http://ic.pics.livejournal.com/homeplanner/51509779/82910/82910_origina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18463" y="3492500"/>
            <a:ext cx="369887" cy="782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823" name="irc_mi" descr="http://1.bp.blogspot.com/-wMcuny-0Jsc/Uo5Ep0iNsKI/AAAAAAAAC5k/nN5Gg3d3Xeg/s1600/%D1%87%D0%B0%D0%B9%D0%BD%D0%B8%D0%BA2.jpg"/>
          <p:cNvPicPr>
            <a:picLocks noChangeAspect="1" noChangeArrowheads="1"/>
          </p:cNvPicPr>
          <p:nvPr/>
        </p:nvPicPr>
        <p:blipFill>
          <a:blip r:embed="rId5" cstate="print"/>
          <a:srcRect r="42"/>
          <a:stretch>
            <a:fillRect/>
          </a:stretch>
        </p:blipFill>
        <p:spPr bwMode="auto">
          <a:xfrm>
            <a:off x="899592" y="4581128"/>
            <a:ext cx="1647825" cy="16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irc_mi" descr="http://minidetki.ru/wp-content/uploads/2014/11/Kastryulya-vredi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941168"/>
            <a:ext cx="173073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irc_mi" descr="http://ppt4web.ru/images/581/19817/310/img21.jpg"/>
          <p:cNvPicPr>
            <a:picLocks noChangeAspect="1" noChangeArrowheads="1"/>
          </p:cNvPicPr>
          <p:nvPr/>
        </p:nvPicPr>
        <p:blipFill>
          <a:blip r:embed="rId7" cstate="print"/>
          <a:srcRect r="22"/>
          <a:stretch>
            <a:fillRect/>
          </a:stretch>
        </p:blipFill>
        <p:spPr bwMode="auto">
          <a:xfrm>
            <a:off x="7400005" y="4941168"/>
            <a:ext cx="14307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7" name="irc_mi" descr="http://xn--80aae0ashccrq6m.xn--p1ai/images/product_images/info_images/636027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8663" y="4948238"/>
            <a:ext cx="1403350" cy="122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rc_mi" descr="http://www.sklad2you.ru/img/p/889-1498-larg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695700" y="1166813"/>
            <a:ext cx="1397000" cy="13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irc_mi" descr="http://4.bp.blogspot.com/-L6sqstdfEhw/UgfMmzPrTwI/AAAAAAAAS20/QmAP9g44nHQ/s1600/%D0%A7%D0%B0%D1%88%D0%BA%D0%B0-%D0%B8-%D0%91%D0%BB%D1%8E%D0%B4%D1%86%D0%B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284788" y="1360488"/>
            <a:ext cx="1808162" cy="116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9" name="irc_mi" descr="http://img.happy-giraffe.ru/thumbs/395x400/35574/c8da7e4357ad240834c54544b3dc18a6.jpe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115616" y="1196752"/>
            <a:ext cx="1843088" cy="139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rc_mi" descr="http://www.treeland.ru/file/0002/600/706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2852936"/>
            <a:ext cx="1490538" cy="163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rc_mi" descr="http://www.domovjonok.ru/joom/components/com_datsogallery/img_thumbnails/zagotovki/to82-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2200" y="1227138"/>
            <a:ext cx="1582738" cy="143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307422892_kartinki-ptitsyi-sneg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600200" cy="14478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21" descr="slide0002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2057400" cy="1524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652" name="Picture 2" descr="http://im2-tub-ru.yandex.net/i?id=44092873-6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1885950" cy="1524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1143000" y="533400"/>
            <a:ext cx="7467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70C0"/>
                </a:solidFill>
                <a:latin typeface="Arial Black" pitchFamily="34" charset="0"/>
              </a:rPr>
              <a:t>Четвертый лишний</a:t>
            </a:r>
            <a:endParaRPr lang="ru-RU" sz="4400"/>
          </a:p>
        </p:txBody>
      </p:sp>
      <p:pic>
        <p:nvPicPr>
          <p:cNvPr id="7" name="Picture 5" descr="slide0013_image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577682" cy="171487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C:\Documents and Settings\Юля\Мои документы\Downloads\О ЗИМЕ\2049eda5-c507-4259-8f8b-b60de9c657be.jpg">
            <a:hlinkClick r:id="rId6" action="ppaction://hlinksldjump">
              <a:snd r:embed="rId7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r="56"/>
          <a:stretch>
            <a:fillRect/>
          </a:stretch>
        </p:blipFill>
        <p:spPr bwMode="auto">
          <a:xfrm>
            <a:off x="539552" y="4509120"/>
            <a:ext cx="1848752" cy="14976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3" descr="C:\Documents and Settings\Юля\Мои документы\Downloads\О ЗИМЕ\259250-1400x1050.jpg">
            <a:hlinkClick r:id="rId6" action="ppaction://hlinksldjump">
              <a:snd r:embed="rId7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r="55"/>
          <a:stretch>
            <a:fillRect/>
          </a:stretch>
        </p:blipFill>
        <p:spPr bwMode="auto">
          <a:xfrm>
            <a:off x="2627784" y="4509120"/>
            <a:ext cx="1717638" cy="15333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5" descr="C:\Documents and Settings\Юля\Мои документы\Downloads\О ЗИМЕ\adamast_ru_pic1272047730.jpg">
            <a:hlinkClick r:id="rId6" action="ppaction://hlinksldjump">
              <a:snd r:embed="rId7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572000" y="4509120"/>
            <a:ext cx="1822672" cy="1584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7" descr="Описание: &amp;Bcy;&amp;ocy;&amp;lcy;&amp;softcy;&amp;shcy;&amp;acy;&amp;yacy; &amp;ecy;&amp;ncy;&amp;tscy;&amp;icy;&amp;kcy;&amp;lcy;&amp;ocy;&amp;pcy;&amp;iecy;&amp;dcy;&amp;icy;&amp;yacy; &amp;mcy;&amp;icy;&amp;rcy;&amp;acy; &quot; &amp;Pcy;&amp;tcy;&amp;icy;&amp;tscy;&amp;ycy;"/>
          <p:cNvPicPr>
            <a:picLocks noChangeAspect="1" noChangeArrowheads="1"/>
          </p:cNvPicPr>
          <p:nvPr/>
        </p:nvPicPr>
        <p:blipFill>
          <a:blip r:embed="rId11" cstate="print"/>
          <a:srcRect r="80"/>
          <a:stretch>
            <a:fillRect/>
          </a:stretch>
        </p:blipFill>
        <p:spPr bwMode="auto">
          <a:xfrm>
            <a:off x="6660232" y="4509120"/>
            <a:ext cx="2099117" cy="158417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Какая птица лишняя ?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 descr="&amp;Kcy;&amp;iecy;&amp;scy;&amp;acy;&amp;rcy;&amp;iecy;&amp;vcy;&amp;ocy; &amp;scy;&amp;iecy;&amp;chcy;&amp;iecy;&amp;ncy;&amp;icy;&amp;iecy;: &amp;ocy;&amp;bcy;&amp;shchcy;&amp;icy;&amp;jcy; &amp;ncy;&amp;acy;&amp;rcy;&amp;kcy;&amp;ocy;&amp;zcy; &amp;icy;&amp;lcy;&amp;icy; &amp;scy;&amp;pcy;&amp;icy;&amp;ncy;&amp;ncy;&amp;ocy;&amp;jcy;? / &amp;Vcy;&amp;ocy;&amp;lcy;&amp;ncy;&amp;ucy;&amp;yucy;&amp;shchcy;&amp;icy;&amp;iecy; &amp;vcy;&amp;ocy;&amp;pcy;&amp;rcy;&amp;ocy;&amp;scy;&amp;ycy; - eka-mama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0" y="1627616"/>
            <a:ext cx="500261" cy="76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&amp;TScy;&amp;ycy;&amp;pcy;&amp;lcy;&amp;yacy;&amp;tcy;&amp;acy; &amp;Ucy;&amp;tcy;&amp;yacy;&amp;tcy;&amp;acy; 2 / Chicks Ducklings 2 &quot; Ivan-off - &amp;pcy;&amp;ocy;&amp;rcy;&amp;tcy;&amp;acy;&amp;lcy; &amp;vcy;&amp;iecy;&amp;kcy;&amp;tcy;&amp;ocy;&amp;rcy;&amp;ncy;&amp;ocy;&amp;gcy;&amp;ocy; &amp;kcy;&amp;lcy;&amp;icy;&amp;pcy;&amp;acy;&amp;rcy;&amp;tcy;&amp;acy; &amp;icy; &amp;ocy;&amp;bcy;&amp;ocy; &amp;vcy;&amp;scy;&amp;iecy;&amp;mcy; &amp;icy;&amp;ncy;&amp;tcy;&amp;iecy;&amp;rcy;&amp;iecy;&amp;scy;&amp;ncy;&amp;ocy;&amp;mcy; &amp;vcy; &amp;dcy;&amp;icy;&amp;zcy;&amp;acy;&amp;jcy;&amp;ncy;&amp;iecy;, &amp;rcy;&amp;iecy;&amp;kcy;&amp;lcy;&amp;acy;&amp;mcy;&amp;iecy; &amp;icy; &amp;ocy;&amp;bcy;&amp;ocy; &amp;vcy;&amp;scy;&amp;iecy;&amp;m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73" y="1766841"/>
            <a:ext cx="648072" cy="6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&amp;ZHcy;&amp;icy;&amp;vcy;&amp;ocy;&amp;tcy;&amp;ncy;&amp;ycy;&amp;iecy; &amp;ncy;&amp;acy; &amp;bcy;&amp;iecy;&amp;lcy;&amp;ocy;&amp;mcy; &amp;fcy;&amp;ocy;&amp;ncy;&amp;iecy; &quot; ALLDAY - &amp;ncy;&amp;acy;&amp;rcy;&amp;ocy;&amp;dcy;&amp;ncy;&amp;ycy;&amp;jcy; &amp;scy;&amp;acy;&amp;jcy;&amp;tcy; &amp;ocy; &amp;dcy;&amp;icy;&amp;zcy;&amp;acy;&amp;jcy;&amp;ncy;&amp;iecy;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80409" y="1566474"/>
            <a:ext cx="792088" cy="82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detsadik.my1.ru/_ld/12/339182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95984" y="2927993"/>
            <a:ext cx="127571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KK &amp;Pcy;&amp;Tcy;&amp;Icy;&amp;TScy;&amp;IEcy;&amp;Vcy;&amp;Ocy;&amp;Dcy;&amp;Scy;&amp;Tcy;&amp;Vcy;&amp;Ocy; 1/10 &amp;Kcy;&amp;ucy;&amp;rcy;&amp;ycy; &amp;Bcy;&amp;rcy;&amp;ocy;&amp;jcy;&amp;lcy;&amp;iecy;&amp;rcy;&amp;ycy; &amp;Ucy;&amp;tcy;&amp;kcy;&amp;icy; &amp;Gcy;&amp;ucy;&amp;scy;&amp;icy; &amp;Icy;&amp;ncy;&amp;dcy;&amp;iecy;&amp;jcy;&amp;kcy;&amp;icy; - &quot;&amp;Zcy;&amp;iecy;&amp;mcy;&amp;lcy;&amp;yacy; &amp;Mcy;&amp;ocy;&amp;yacy;&quot; - &amp;Scy;&amp;ocy;&amp;ocy;&amp;bcy;&amp;shchcy;&amp;iecy;&amp;scy;&amp;tcy;&amp;vcy;&amp;ocy; &amp;zcy;&amp;iecy;&amp;mcy;&amp;lcy;&amp;iecy;&amp;dcy;&amp;iecy;&amp;lcy;&amp;softcy;&amp;tscy;&amp;iecy;&amp;vcy; &amp;icy; &amp;zhcy;&amp;icy;&amp;vcy;&amp;ocy;&amp;tcy;&amp;ncy;&amp;ocy;&amp;vcy;&amp;ocy;&amp;d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79" y="3132583"/>
            <a:ext cx="1195487" cy="103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nternational Toys &amp;Mcy;&amp;Icy;&amp;Rcy; &amp;Vcy; &amp;Kcy;&amp;Acy;&amp;Rcy;&amp;Tcy;&amp;Icy;&amp;Ncy;&amp;Kcy;&amp;Acy;&amp;KHcy;. &amp;Pcy;&amp;Tcy;&amp;Icy;&amp;TScy;&amp;Ycy; &amp;Dcy;&amp;Ocy;&amp;Mcy;&amp;Acy;&amp;SHcy;&amp;Ncy;&amp;Icy;&amp;IEcy; - Kids World On-Line - Russian toys best price to bu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9" y="3047277"/>
            <a:ext cx="1593084" cy="111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&amp;Bcy;&amp;icy;&amp;ocy;&amp;lcy;&amp;ocy;&amp;gcy;&amp;icy;&amp;chcy;&amp;iecy;&amp;scy;&amp;kcy;&amp;icy;&amp;jcy; &amp;scy;&amp;lcy;&amp;ocy;&amp;vcy;&amp;acy;&amp;rcy;&amp;softcy; / &amp;Bcy;&amp;acy;&amp;ncy;&amp;kcy;&amp;icy;&amp;vcy;&amp;scy;&amp;kcy;&amp;icy;&amp;jcy; &amp;pcy;&amp;iecy;&amp;tcy;&amp;ucy;&amp;khcy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05" y="5044626"/>
            <a:ext cx="1145540" cy="96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&amp;scy;&amp;mcy;&amp;iecy;&amp;shcy;&amp;ncy;&amp;ycy;&amp;iecy; &amp;kcy;&amp;acy;&amp;rcy;&amp;tcy;&amp;icy;&amp;ncy;&amp;kcy;&amp;icy; &amp;gcy;&amp;ocy;&amp;lcy;&amp;ycy;&amp;khcy; &amp;lcy;&amp;yucy;&amp;dcy;&amp;iecy;&amp;j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41119"/>
            <a:ext cx="769873" cy="96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&amp;Pcy;&amp;rcy;&amp;ocy;&amp;dcy;&amp;acy;&amp;zhcy;&amp;acy;: &amp;kcy;&amp;ucy;&amp;rcy; &amp;mcy;&amp;ocy;&amp;lcy;&amp;ocy;&amp;dcy;&amp;ocy;&amp;kcy;, &amp;ucy;&amp;tcy;&amp;yacy;&amp;tcy;, &amp;gcy;&amp;ucy;&amp;scy;&amp;yacy;&amp;tcy;, &amp;icy;&amp;ncy;&amp;dcy;&amp;yucy;&amp;shcy;&amp;acy;&amp;tcy;, &amp;kcy;&amp;rcy;&amp;ocy;&amp;lcy;&amp;icy;&amp;kcy;&amp;ocy;&amp;vcy; - &amp;Icy;&amp;ncy;&amp;dcy;&amp;iecy;&amp;jcy;&amp;kcy;&amp;acy;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3" y="4872465"/>
            <a:ext cx="1211655" cy="1119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&amp;scy;&amp;mcy;&amp;iecy;&amp;shcy;&amp;ncy;&amp;ycy;&amp;iecy; &amp;kcy;&amp;acy;&amp;rcy;&amp;tcy;&amp;icy;&amp;ncy;&amp;kcy;&amp;icy; &amp;gcy;&amp;ocy;&amp;lcy;&amp;ycy;&amp;khcy; &amp;lcy;&amp;yucy;&amp;dcy;&amp;iecy;&amp;jcy;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47" y="1399523"/>
            <a:ext cx="816152" cy="10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&amp;Gcy;&amp;ucy;&amp;scy;&amp;icy; - &amp;TScy;&amp;iecy;&amp;ncy;&amp;acy;, &amp;Pcy;&amp;rcy;&amp;ocy;&amp;dcy;&amp;acy;&amp;zhcy;&amp;acy;, &amp;Kcy;&amp;ucy;&amp;pcy;&amp;icy;&amp;tcy;&amp;softcy; :.: &amp;Tcy;&amp;ocy;&amp;vcy;&amp;acy;&amp;rcy;&amp;ycy; :.: InfoCompany.biz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73" y="3089931"/>
            <a:ext cx="1074043" cy="108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&amp;Kcy;&amp;Lcy;&amp;Icy;&amp;Pcy;&amp;Acy;&amp;Rcy;&amp;Tcy; &amp;Mcy;&amp;icy;&amp;rcy; &amp;kcy;&amp;lcy;&amp;icy;&amp;pcy;&amp;acy;&amp;rcy;&amp;tcy;&amp;acy; &amp;Scy;&amp;tcy;&amp;rcy;&amp;acy;&amp;ncy;&amp;icy;&amp;tscy;&amp;ycy;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2" y="4866063"/>
            <a:ext cx="1544234" cy="17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 лишнее?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&amp;Tcy;&amp;Ncy; &quot;&amp;Dcy;&amp;ocy;&amp;mcy;&amp;acy;&amp;shcy;&amp;ncy;&amp;icy;&amp;iecy; &amp;zhcy;&amp;icy;&amp;vcy;&amp;ocy;&amp;tcy;&amp;ncy;&amp;ycy;&amp;iecy;&quot; (&amp;dcy;&amp;ocy;&amp;mcy;&amp;acy;&amp;shcy;&amp;ncy;&amp;icy;&amp;iecy; &amp;pcy;&amp;tcy;&amp;icy;&amp;tscy;&amp;ycy;) - Baby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0403"/>
            <a:ext cx="1842450" cy="17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Pcy;&amp;iecy;&amp;tcy;&amp;ucy;&amp;khcy; - &amp;Kcy;&amp;acy;&amp;rcy;&amp;tcy;&amp;icy;&amp;ncy;&amp;kcy;&amp;icy; &amp;zhcy;&amp;icy;&amp;vcy;&amp;ocy;&amp;tcy;&amp;ncy;&amp;ycy;&amp;khcy; - 900 &amp;pcy;&amp;rcy;&amp;iecy;&amp;zcy;&amp;iecy;&amp;ncy;&amp;tcy;&amp;acy;&amp;tscy;&amp;icy;&amp;jcy; &amp;dcy;&amp;lcy;&amp;yacy; &amp;dcy;&amp;iecy;&amp;tcy;&amp;iecy;&amp;jcy; - &amp;Rcy;&amp;acy;&amp;zcy;&amp;vcy;&amp;icy;&amp;vcy;&amp;acy;&amp;yucy;&amp;shchcy;&amp;icy;&amp;iecy; &amp;icy;&amp;gcy;&amp;rcy;&amp;ycy; &amp;dcy;&amp;iecy;&amp;tcy;&amp;yacy;&amp;m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86833"/>
            <a:ext cx="1474554" cy="16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Ucy;&amp;tcy;&amp;kcy;&amp;acy; - &amp;Kcy;&amp;acy;&amp;rcy;&amp;tcy;&amp;icy;&amp;ncy;&amp;kcy;&amp;icy; &amp;zhcy;&amp;icy;&amp;vcy;&amp;ocy;&amp;tcy;&amp;ncy;&amp;ycy;&amp;khcy; - 900 &amp;pcy;&amp;rcy;&amp;iecy;&amp;zcy;&amp;iecy;&amp;ncy;&amp;tcy;&amp;acy;&amp;tscy;&amp;icy;&amp;jcy; &amp;dcy;&amp;lcy;&amp;yacy; &amp;dcy;&amp;iecy;&amp;tcy;&amp;iecy;&amp;jcy; - &amp;Rcy;&amp;acy;&amp;zcy;&amp;vcy;&amp;icy;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0006"/>
            <a:ext cx="1103040" cy="15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Vcy;&amp;ncy;&amp;ucy;&amp;tcy;&amp;rcy;&amp;iecy;&amp;ncy;&amp;ncy;&amp;icy;&amp;iecy; &amp;ucy;&amp;tcy;&amp;iecy;&amp;ncy;&amp;ocy;&amp;kcy; - &amp;Scy;&amp;tcy;&amp;ocy;&amp;kcy;&amp;ocy;&amp;vcy;&amp;ocy;&amp;iecy; &amp;fcy;&amp;ocy;&amp;tcy;&amp;ocy; DenisNata #338982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7" y="1919751"/>
            <a:ext cx="995487" cy="11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scy;&amp;mcy;&amp;iecy;&amp;shcy;&amp;ncy;&amp;ycy;&amp;iecy; &amp;kcy;&amp;acy;&amp;rcy;&amp;tcy;&amp;icy;&amp;ncy;&amp;kcy;&amp;icy; &amp;gcy;&amp;ocy;&amp;lcy;&amp;ycy;&amp;khcy; &amp;lcy;&amp;yucy;&amp;dcy;&amp;iecy;&amp;j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1988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Rcy;&amp;acy;&amp;scy;&amp;pcy;&amp;acy;&amp;kcy;&amp;ocy;&amp;vcy;&amp;acy;&amp;ncy;&amp;ncy;&amp;ycy;&amp;jcy; &amp;scy;&amp;kcy;&amp;rcy;&amp;acy;&amp;pcy;-&amp;ncy;&amp;acy;&amp;bcy;&amp;ocy;&amp;rcy; &quot;&amp;Ocy;&amp;zcy;&amp;iecy;&amp;rcy;&amp;ncy;&amp;ocy;&amp;iecy; &amp;chcy;&amp;ucy;&amp;dcy;&amp;ocy;&quot;. &amp;Ocy;&amp;bcy;&amp;scy;&amp;ucy;&amp;zhcy;&amp;dcy;&amp;iecy;&amp;ncy;&amp;icy;&amp;iecy; &amp;ncy;&amp;acy; Live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13076"/>
            <a:ext cx="15878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Zcy;&amp;Acy;&amp;Gcy;&amp;Acy;&amp;Dcy;&amp;Kcy;&amp;Icy; 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48775"/>
            <a:ext cx="1842934" cy="20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Kcy;&amp;ocy;&amp;shcy;&amp;kcy;&amp;icy;, &amp;kcy;&amp;ocy;&amp;tcy;&amp;ycy;, &amp;kcy;&amp;ocy;&amp;tcy;&amp;yacy;&amp;tcy;&amp;acy; - &amp;Kcy;&amp;lcy;&amp;icy;&amp;pcy;&amp;acy;&amp;rcy;&amp;tcy;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8775"/>
            <a:ext cx="1646313" cy="1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Какое животное лишнее?</a:t>
            </a:r>
            <a:endParaRPr lang="ru-RU" dirty="0"/>
          </a:p>
        </p:txBody>
      </p:sp>
      <p:pic>
        <p:nvPicPr>
          <p:cNvPr id="3074" name="Picture 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Kcy;&amp;ocy;&amp;shcy;&amp;kcy;&amp;icy;, &amp;kcy;&amp;ocy;&amp;tcy;&amp;ycy;, &amp;kcy;&amp;ocy;&amp;tcy;&amp;yacy;&amp;tcy;&amp;acy; - 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3775"/>
            <a:ext cx="108012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&amp;Scy;&amp;tcy;&amp;rcy;&amp;iecy;&amp;lcy;&amp;softcy;&amp;tscy;&amp;ycy; &amp;icy; &amp;Kcy;&amp;ocy;&amp;zcy;&amp;iecy;&amp;rcy;&amp;ocy;&amp;zhcy;&amp;kcy;&amp;icy; &amp;shcy;&amp;acy;&amp;gcy;&amp;acy;&amp;yucy;&amp;tcy; &amp;pcy;&amp;ocy; &amp;dcy;&amp;ocy;&amp;rcy;&amp;ocy;&amp;zhcy;&amp;kcy;&amp;iecy;! / &amp;Fcy;&amp;ocy;&amp;rcy;&amp;ucy;&amp;mcy; / U-MAMA.RU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1440160" cy="12738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6" name="Picture 4" descr="PICT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84784"/>
            <a:ext cx="1702581" cy="123295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ZHcy;&amp;icy;&amp;zcy;&amp;ncy;&amp;softcy; &amp;ncy;&amp;acy; &amp;bcy;&amp;iecy;&amp;lcy;&amp;ocy;&amp;mcy; &amp;Pcy;&amp;rcy;&amp;icy;&amp;kcy;&amp;ocy;&amp;lcy;&amp;softcy;&amp;ncy;&amp;ycy;&amp;iecy; &amp;kcy;&amp;acy;&amp;rcy;&amp;tcy;&amp;icy;&amp;ncy;&amp;kcy;&amp;icy;, &amp;vcy;&amp;icy;&amp;dcy;&amp;iecy;&amp;ocy; &amp;icy; &amp;fcy;&amp;ocy;&amp;tcy;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9534"/>
            <a:ext cx="1462688" cy="143134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0" y="3389534"/>
            <a:ext cx="1372830" cy="127804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61317"/>
            <a:ext cx="1841289" cy="115641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55" y="3133495"/>
            <a:ext cx="11398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&amp;Kcy;&amp;rcy;&amp;ocy;&amp;lcy;&amp;icy;&amp;kcy;&amp;icy; - &amp;kcy;&amp;lcy;&amp;icy;&amp;pcy;&amp;acy;&amp;rcy;&amp;tcy; &amp;bcy;&amp;iecy;&amp;zcy; &amp;fcy;&amp;ocy;&amp;ncy;&amp;acy;. &amp;Scy;&amp;icy;&amp;mcy;&amp;vcy;&amp;ocy;&amp;lcy; 2011 &amp;gcy;&amp;ocy;&amp;dcy;&amp;acy;. Rabbits -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1" y="5445225"/>
            <a:ext cx="1382554" cy="86409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&amp;Lcy;&amp;ocy;&amp;shcy;&amp;acy;&amp;dcy;&amp;softcy; - &amp;Fcy;&amp;ocy;&amp;tcy;&amp;ocy; 415/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93" y="3424092"/>
            <a:ext cx="1674108" cy="14524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083" name="Picture 11" descr="&amp;Pcy;&amp;ocy;&amp;icy;&amp;scy;&amp;kcy; &amp;ocy;&amp;bcy;&amp;ocy;&amp;iecy;&amp;vcy; &amp;icy; &amp;icy;&amp;zcy;&amp;ocy;&amp;bcy;&amp;rcy;&amp;acy;&amp;zhcy;&amp;iecy;&amp;ncy;&amp;icy;&amp;jcy;: &amp;bcy;&amp;iecy;&amp;lcy;&amp;ycy;&amp;jcy; &amp;fcy;&amp;ocy;&amp;ncy; &amp;Fcy;&amp;acy;&amp;bcy;&amp;rcy;&amp;icy;&amp;kcy;&amp;acy; &amp;kcy;&amp;acy;&amp;rcy;&amp;tcy;&amp;icy;&amp;ncy;&amp;ocy;&amp;kcy; - PicsFab.com.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93" y="5445225"/>
            <a:ext cx="1197019" cy="95043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&amp;chcy;&amp;tcy;&amp;ocy; &amp;ecy;&amp;tcy;&amp;ocy;? : &amp;Ocy; &amp;chcy;&amp;iocy;&amp;mcy; &amp;ecy;&amp;tcy;&amp;ocy; &amp;yacy;. - &amp;Ucy;&amp;kcy;&amp;rcy;&amp;acy;&amp;icy;&amp;ncy;&amp;scy;&amp;kcy;&amp;icy;&amp;jcy; &amp;scy;&amp;iecy;&amp;rcy;&amp;vcy;&amp;iecy;&amp;rcy; &amp;ocy;&amp;khcy;&amp;ocy;&amp;tcy;&amp;ncy;&amp;icy;&amp;kcy;&amp;acy; - &amp;Ocy;&amp;khcy;&amp;ocy;&amp;tcy;&amp;ncy;&amp;icy;&amp;chcy;&amp;icy;&amp;jcy; &amp;fcy;&amp;ocy;&amp;rcy;&amp;ucy;&amp;mcy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14" y="5273896"/>
            <a:ext cx="1561899" cy="9644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&amp;Scy;&amp;ocy;&amp;bcy;&amp;acy;&amp;kcy;&amp;icy; - &amp;Kcy;&amp;rcy;&amp;acy;&amp;scy;&amp;icy;&amp;vcy;&amp;ycy;&amp;iecy; &amp;kcy;&amp;acy;&amp;rcy;&amp;tcy;&amp;icy;&amp;ncy;&amp;kcy;&amp;icy; - &amp;Gcy;&amp;acy;&amp;lcy;&amp;iecy;&amp;rcy;&amp;iecy;&amp;yacy; &amp;kcy;&amp;acy;&amp;rcy;&amp;tcy;&amp;icy;&amp;ncy;&amp;ocy;&amp;kcy; &amp;icy; &amp;fcy;&amp;ocy;&amp;tcy;&amp;o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81" y="5230269"/>
            <a:ext cx="1438736" cy="107905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Какое животное лишнее?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 descr="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2" y="5267157"/>
            <a:ext cx="1208159" cy="11247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4988"/>
            <a:ext cx="1841289" cy="115641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54" y="3437228"/>
            <a:ext cx="1324341" cy="95904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5" y="3437228"/>
            <a:ext cx="1115390" cy="72514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8853"/>
            <a:ext cx="1118910" cy="171589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" y="1173186"/>
            <a:ext cx="1178441" cy="153573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79553"/>
            <a:ext cx="1183668" cy="110203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5" name="Рисунок 14" descr="&amp;Kcy;&amp;ocy;&amp;shcy;&amp;kcy;&amp;acy; - &amp;Ncy;&amp;acy; &amp;fcy;&amp;iecy;&amp;rcy;&amp;mcy;&amp;iecy; - &amp;Pcy;&amp;rcy;&amp;iecy;&amp;zcy;&amp;iecy;&amp;ncy;&amp;tcy;&amp;acy;&amp;tscy;&amp;icy;&amp;icy; &amp;pcy;&amp;ocy; &amp;bcy;&amp;icy;&amp;ocy;&amp;lcy;&amp;ocy;&amp;gcy;&amp;icy;&amp;icy; - 900 &amp;pcy;&amp;rcy;&amp;iecy;&amp;zcy;&amp;iecy;&amp;ncy;&amp;tcy;&amp;acy;&amp;tscy;&amp;icy;&amp;jcy; &amp;dcy;&amp;lcy;&amp;yacy; &amp;dcy;&amp;iecy;&amp;tcy;&amp;iecy;&amp;jcy; - &amp;Rcy;&amp;acy;&amp;zcy;&amp;vcy;&amp;icy;&amp;vcy;&amp;acy;&amp;yucy;&amp;shchcy;&amp;icy;&amp;iecy; &amp;icy;&amp;gcy;&amp;rcy;&amp;ycy; &amp;dcy;&amp;iecy;&amp;tcy;&amp;yacy;&amp;mcy;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2490" y="3537594"/>
            <a:ext cx="1079500" cy="75120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&amp;Lcy;&amp;ocy;&amp;shcy;&amp;acy;&amp;dcy;&amp;softcy; - &amp;Fcy;&amp;ocy;&amp;tcy;&amp;ocy; 415/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9459"/>
            <a:ext cx="1674108" cy="14524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7" name="Рисунок 16" descr="&amp;Acy;&amp;ncy;&amp;tcy;&amp;icy;&amp;lcy;&amp;ocy;&amp;pcy;&amp;acy; &amp;Gcy;&amp;ncy;&amp;ucy;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31963" y="5102998"/>
            <a:ext cx="1142206" cy="11854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4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55" y="1426148"/>
            <a:ext cx="1626266" cy="115178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Рисунок 18" descr="&amp;Scy;&amp;tcy;&amp;rcy;&amp;iecy;&amp;lcy;&amp;softcy;&amp;tscy;&amp;ycy; &amp;icy; &amp;Kcy;&amp;ocy;&amp;zcy;&amp;iecy;&amp;rcy;&amp;ocy;&amp;zhcy;&amp;kcy;&amp;icy; &amp;shcy;&amp;acy;&amp;gcy;&amp;acy;&amp;yucy;&amp;tcy; &amp;pcy;&amp;ocy; &amp;dcy;&amp;ocy;&amp;rcy;&amp;ocy;&amp;zhcy;&amp;kcy;&amp;iecy;! / &amp;Fcy;&amp;ocy;&amp;rcy;&amp;ucy;&amp;mcy; / U-MAMA.RU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76" y="1494673"/>
            <a:ext cx="1356360" cy="10147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553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Какое  животное  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лишнее?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&amp;Rcy;&amp;icy;&amp;scy;&amp;ocy;&amp;vcy;&amp;acy;&amp;ncy;&amp;ncy;&amp;ycy;&amp;iecy; &amp;lcy;&amp;iecy;&amp;scy;&amp;ncy;&amp;ycy;&amp;iecy; &amp;zcy;&amp;vcy;&amp;iecy;&amp;rcy;&amp;i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&amp;bcy;&amp;ncy;&amp;ycy;&amp;iecy; &amp;fcy;&amp;ocy;&amp;tcy;&amp;ocy;&amp;acy;&amp;lcy;&amp;softcy;&amp;bcy;&amp;ocy;&amp;mcy;&amp;ycy;, &amp;fcy;&amp;ocy;&amp;tcy;&amp;ocy;&amp;pcy;&amp;lcy;&amp;acy;&amp;ncy;&amp;shcy;&amp;ie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20947"/>
            <a:ext cx="1780223" cy="162593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Polar Bear At North Pole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6513535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"/>
          <a:stretch/>
        </p:blipFill>
        <p:spPr bwMode="auto">
          <a:xfrm>
            <a:off x="251520" y="1714192"/>
            <a:ext cx="2231943" cy="17326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&amp;Bcy;&amp;ocy;&amp;lcy;&amp;iecy;&amp;iecy; 30 &amp;zcy;&amp;acy;&amp;khcy;&amp;vcy;&amp;acy;&amp;tcy;&amp;ycy;&amp;vcy;&amp;acy;&amp;yucy;&amp;shchcy;&amp;icy;&amp;khcy; &amp;fcy;&amp;ocy;&amp;tcy;&amp;ocy;&amp;gcy;&amp;rcy;&amp;acy;&amp;fcy;&amp;icy;&amp;jcy; &amp;zhcy;&amp;icy;&amp;vcy;&amp;ocy;&amp;tcy;&amp;ncy;&amp;ycy;&amp;khcy; &amp;ocy;&amp;tcy; National Geo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70085"/>
            <a:ext cx="1667225" cy="12508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&amp;Dcy;&amp;lcy;&amp;yacy; &amp;chcy;&amp;iecy;&amp;gcy;&amp;ocy; &amp;mcy;&amp;ocy;&amp;rcy;&amp;zhcy;&amp;acy;&amp;mcy; &amp;kcy;&amp;lcy;&amp;ycy;&amp;kcy;&amp;icy;. &amp;Icy;&amp;ncy;&amp;tcy;&amp;iecy;&amp;rcy;&amp;iecy;&amp;scy;&amp;ncy;&amp;ycy;&amp;iecy; &amp;fcy;&amp;acy;&amp;kcy;&amp;tcy;&amp;ycy; 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48" y="1714193"/>
            <a:ext cx="2505595" cy="172982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14" descr="&amp;Ecy;&amp;kcy;&amp;ocy;&amp;lcy;&amp;ocy;&amp;gcy;&amp;icy;&amp;yacy; &amp;Mcy;&amp;ucy;&amp;rcy;&amp;mcy;&amp;acy;&amp;ncy;&amp;scy;&amp;kcy;&amp;ocy;&amp;jcy; &amp;ocy;&amp;bcy;&amp;lcy;&amp;acy;&amp;scy;&amp;tcy;&amp;icy; - &amp;Zcy;&amp;acy;&amp;pcy;&amp;ocy;&amp;vcy;&amp;iecy;&amp;dcy;&amp;ncy;&amp;icy;&amp;k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81287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2" name="Picture 16" descr="&amp;Vcy;&amp;Scy;&amp;IEcy; &amp;Mcy;&amp;Ycy;-&amp;Ocy;&amp;Dcy;&amp;Ncy;&amp;Ocy;&amp;Jcy; &amp;Kcy;&amp;Rcy;&amp;Ocy;&amp;Vcy;&amp;Icy;. - &amp;Scy;&amp;ocy;&amp;bcy;&amp;acy;&amp;kcy;&amp;acy; - &amp;Dcy;&amp;Rcy;&amp;Ucy;&amp;Gcy; &amp;chcy;&amp;iecy;&amp;lcy;&amp;ocy;&amp;vcy;&amp;iecy;&amp;kcy;&amp;acy;. &amp;Ncy;&amp;iecy; &amp;iecy;&amp;gcy;&amp;ocy; &amp;rcy;&amp;acy;&amp;bcy;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04" y="4293750"/>
            <a:ext cx="2216260" cy="147750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&quot;&amp;Acy;&amp;tcy;&amp;lcy;&amp;acy;&amp;ncy;&amp;tcy;&amp;icy;&amp;chcy;&amp;iecy;&amp;scy;&amp;kcy;&amp;icy;&amp;jcy; &amp;tcy;&amp;ucy;&amp;pcy;&amp;icy;&amp;kcy; &amp;tscy;&amp;vcy;&amp;iecy;&amp;tcy;&amp;ocy;&amp;vcy; &amp;Kcy;&amp;acy;&amp;pcy;&amp;lcy;&amp;icy; &amp;zhcy;&amp;icy;&amp;vcy;&amp;ocy;&amp;tcy;&amp;ncy;&amp;ycy;&amp;khcy; &amp;Pcy;&amp;tcy;&amp;icy;&amp;tscy;&amp;ycy; ru.upphotos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24" y="4313349"/>
            <a:ext cx="2122705" cy="140985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&amp;Pcy;&amp;rcy;&amp;icy;&amp;vcy;&amp;lcy;&amp;iecy;&amp;chcy;&amp;iecy;&amp;ncy;&amp;icy;&amp;iecy; &amp;pcy;&amp;tcy;&amp;icy;&amp;tscy;. &amp;Pcy;&amp;tcy;&amp;icy;&amp;tscy;&amp;ycy; &amp;scy;&amp;lcy;&amp;iecy;&amp;dcy;&amp;ucy;&amp;yucy;&amp;shchcy;&amp;iecy;&amp;jcy; &amp;gcy;&amp;rcy;&amp;ucy;&amp;pcy;&amp;pcy;&amp;ycy; &amp;vcy; &amp;zcy;&amp;icy;&amp;mcy;&amp;ncy;&amp;iecy;&amp;jcy; &amp;pcy;&amp;ocy;&amp;dcy;&amp;kcy;&amp;ocy;&amp;rcy;&amp;mcy;&amp;kcy;&amp;iecy; …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97" y="4541765"/>
            <a:ext cx="1536864" cy="1229492"/>
          </a:xfrm>
          <a:prstGeom prst="rect">
            <a:avLst/>
          </a:prstGeom>
          <a:noFill/>
          <a:ln w="63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Четвертый    лишний</a:t>
            </a:r>
            <a:endParaRPr lang="ru-RU" dirty="0"/>
          </a:p>
        </p:txBody>
      </p:sp>
      <p:pic>
        <p:nvPicPr>
          <p:cNvPr id="1028" name="Picture 4" descr="&amp;Gcy;&amp;rcy;&amp;ucy;&amp;zcy;&amp;ocy;&amp;pcy;&amp;iecy;&amp;rcy;&amp;iecy;&amp;vcy;&amp;ocy;&amp;zcy;&amp;kcy;&amp;icy; &amp;ncy;&amp;acy; &amp;acy;&amp;vcy;&amp;tcy;&amp;ocy;&amp;mcy;&amp;ocy;&amp;bcy;&amp;icy;&amp;lcy;&amp;iecy; &quot;&amp;Gcy;&amp;acy;&amp;zcy;&amp;iecy;&amp;lcy;&amp;softcy;&quot; &amp;vcy; &amp;Dcy;&amp;ocy;&amp;mcy;&amp;ocy;&amp;dcy;&amp;iecy;&amp;dcy;&amp;ocy;&amp;vcy;&amp;iecy; &quot; &amp;Pcy;&amp;iecy;&amp;rcy;&amp;iecy;&amp;vcy;&amp;ocy;&amp;zcy;&amp;kcy;&amp;acy; &amp;gcy;&amp;rcy;&amp;ucy;&amp;zcy;&amp;ocy;&amp;vcy; &amp;icy; &amp;lcy;&amp;yucy;&amp;dcy;&amp;iecy;&amp;jcy; &amp;vcy; &amp;Dcy;&amp;ocy;&amp;mcy;&amp;ocy;&amp;dcy;&amp;iecy;&amp;dcy;&amp;ocy;&amp;vcy;&amp;iecy; - &amp;ocy;&amp;bcy;&amp;hardcy;&amp;yacy;&amp;vcy;&amp;lcy;&amp;iecy;&amp;ncy;&amp;icy;&amp;yacy; &amp;gcy;&amp;ocy;&amp;rcy;&amp;ocy;&amp;dcy;&amp;acy; &amp;Dcy;&amp;ocy;&amp;mcy;&amp;ocy;&amp;dcy;&amp;iecy;&amp;dcy;&amp;ocy;&amp;vcy;&amp;acy; &amp;icy; &amp;Mcy;&amp;o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488982" cy="1116178"/>
          </a:xfrm>
          <a:prstGeom prst="rect">
            <a:avLst/>
          </a:prstGeom>
          <a:noFill/>
        </p:spPr>
      </p:pic>
      <p:pic>
        <p:nvPicPr>
          <p:cNvPr id="1030" name="Picture 6" descr="&amp;Ncy;&amp;acy; &amp;Scy;&amp;acy;&amp;khcy;&amp;acy;&amp;lcy;&amp;icy;&amp;ncy;&amp;iecy; &amp;pcy;&amp;rcy;&amp;ocy;&amp;icy;&amp;zcy;&amp;ocy;&amp;shcy;&amp;lcy;&amp;ocy; &amp;kcy;&amp;rcy;&amp;ucy;&amp;shcy;&amp;iecy;&amp;ncy;&amp;icy;&amp;iecy; &amp;vcy;&amp;iecy;&amp;rcy;&amp;tcy;&amp;ocy;&amp;lcy;&amp;iecy;&amp;tcy;&amp;acy; &amp;Fcy;&amp;Bcy;&amp;Rcy;, &amp;pcy;&amp;ocy;&amp;gcy;&amp;icy;&amp;bcy;&amp;lcy;&amp;icy; &amp;tcy;&amp;rcy;&amp;icy; &amp;chcy;&amp;iecy;&amp;lcy;&amp;ocy;&amp;vcy;&amp;iecy;&amp;kcy;&amp;acy; &amp;Mcy;&amp;icy;-8 - &amp;Lcy;&amp;icy;&amp;gcy;&amp;acy; &amp;Ncy;&amp;ocy;&amp;vcy;&amp;ocy;&amp;scy;&amp;tcy;&amp;icy;. &amp;Icy;&amp;ncy;&amp;fcy;&amp;ocy;&amp;rcy;&amp;mcy;&amp;acy;&amp;tscy;&amp;icy;&amp;ocy;&amp;n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1765864" cy="1080120"/>
          </a:xfrm>
          <a:prstGeom prst="rect">
            <a:avLst/>
          </a:prstGeom>
          <a:noFill/>
        </p:spPr>
      </p:pic>
      <p:pic>
        <p:nvPicPr>
          <p:cNvPr id="1032" name="Picture 8" descr="PhotoshopSunduchok - &amp;Pcy;&amp;rcy;&amp;acy;&amp;vcy;&amp;icy;&amp;lcy;&amp;softcy;&amp;ncy;&amp;ocy; &amp;pcy;&amp;iecy;&amp;rcy;&amp;iecy;&amp;ncy;&amp;ocy;&amp;scy;&amp;icy;&amp;mcy; &amp;ocy;&amp;bcy;&amp;hardcy;&amp;iecy;&amp;kcy;&amp;tcy; &amp;ncy;&amp;acy; &amp;dcy;&amp;rcy;&amp;ucy;&amp;gcy;&amp;ocy;&amp;jcy; &amp;fcy;&amp;o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00808"/>
            <a:ext cx="2049625" cy="1080120"/>
          </a:xfrm>
          <a:prstGeom prst="rect">
            <a:avLst/>
          </a:prstGeom>
          <a:noFill/>
        </p:spPr>
      </p:pic>
      <p:pic>
        <p:nvPicPr>
          <p:cNvPr id="1034" name="Picture 10" descr="&amp;Rcy;&amp;acy;&amp;zcy;&amp;rcy;&amp;acy;&amp;bcy;&amp;ocy;&amp;tcy;&amp;kcy;&amp;acy; &amp;pcy;&amp;rcy;&amp;ocy;&amp;iecy;&amp;kcy;&amp;tcy;&amp;ocy;&amp;vcy; &amp;pcy;&amp;ocy; &amp;ecy;&amp;kcy;&amp;ocy;&amp;lcy;&amp;ocy;&amp;gcy;&amp;icy;&amp;icy; - &amp;Bcy;&amp;ocy;&amp;lcy;&amp;softcy;&amp;shcy;&amp;ocy;&amp;jcy; &amp;acy;&amp;rcy;&amp;khcy;&amp;icy;&amp;vcy; &amp;kcy;&amp;ncy;&amp;i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0"/>
            <a:ext cx="1607840" cy="1107400"/>
          </a:xfrm>
          <a:prstGeom prst="rect">
            <a:avLst/>
          </a:prstGeom>
          <a:noFill/>
        </p:spPr>
      </p:pic>
      <p:pic>
        <p:nvPicPr>
          <p:cNvPr id="1036" name="Picture 12" descr="&amp;Kcy;&amp;ocy;&amp;rcy;&amp;acy;&amp;bcy;&amp;lcy;&amp;softcy; - &amp;Kcy;&amp;acy;&amp;rcy;&amp;tcy;&amp;icy;&amp;ncy;&amp;kcy;&amp;acy; 707/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2797363" cy="936104"/>
          </a:xfrm>
          <a:prstGeom prst="rect">
            <a:avLst/>
          </a:prstGeom>
          <a:noFill/>
        </p:spPr>
      </p:pic>
      <p:pic>
        <p:nvPicPr>
          <p:cNvPr id="1038" name="Picture 14" descr="&amp;Kcy;&amp;ucy;&amp;pcy;&amp;icy;&amp;tcy;&amp;softcy; Simba &amp;ncy;&amp;acy; &amp;bcy;&amp;ocy;&amp;lcy;&amp;softcy;&amp;shcy;&amp;icy;&amp;khcy; &amp;kcy;&amp;ocy;&amp;lcy;&amp;iecy;&amp;scy;&amp;acy;&amp;khcy; Simba Dickie &amp;Scy;&amp;icy;&amp;mcy;&amp;bcy;&amp;acy; &amp;Dcy;&amp;icy;&amp;kcy;&amp;icy; &amp;vcy; &amp;acy;&amp;scy;&amp;scy;&amp;ocy;&amp;rcy;&amp;tcy; &amp;ncy;&amp;iecy;&amp;dcy;&amp;ocy;&amp;rcy;&amp;ocy;&amp;g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356992"/>
            <a:ext cx="1553204" cy="902800"/>
          </a:xfrm>
          <a:prstGeom prst="rect">
            <a:avLst/>
          </a:prstGeom>
          <a:noFill/>
        </p:spPr>
      </p:pic>
      <p:pic>
        <p:nvPicPr>
          <p:cNvPr id="1040" name="Picture 16" descr="Homemade children's craft and paper boat &amp;Scy;&amp;acy;&amp;mcy;&amp;ocy;&amp;dcy;&amp;iecy;&amp;lcy;&amp;softcy;&amp;ncy;&amp;ycy;&amp;jcy; &amp;dcy;&amp;iecy;&amp;tcy;&amp;scy;&amp;kcy;&amp;icy;&amp;jcy; &amp;kcy;&amp;ocy;&amp;rcy;&amp;acy;&amp;bcy;&amp;lcy;&amp;softcy; &amp;icy; &amp;bcy;&amp;ucy;&amp;mcy;&amp;acy;&amp;zhcy;&amp;ncy;&amp;acy;&amp;yacy; &amp;lcy;&amp;ocy;&amp;dcy;&amp;kcy;&amp;acy; &quot; PixelBrush - &amp;Pcy;&amp;ocy;&amp;rcy;&amp;tcy;&amp;acy;&amp;lcy; &amp;ocy; &amp;dcy;&amp;icy;&amp;zcy;&amp;acy;&amp;jcy;&amp;ncy;&amp;iecy;. &amp;Scy;&amp;kcy;&amp;acy;&amp;chcy;&amp;acy;&amp;tcy;&amp;softcy; &amp;f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284984"/>
            <a:ext cx="1241517" cy="1152128"/>
          </a:xfrm>
          <a:prstGeom prst="rect">
            <a:avLst/>
          </a:prstGeom>
          <a:noFill/>
        </p:spPr>
      </p:pic>
      <p:pic>
        <p:nvPicPr>
          <p:cNvPr id="1042" name="Picture 18" descr="Mazda 2 &amp;Mcy;&amp;acy;&amp;zcy;&amp;dcy;&amp;acy; 2 &amp;Fcy;&amp;ocy;&amp;tcy;&amp;ocy;&amp;gcy;&amp;rcy;&amp;acy;&amp;fcy;&amp;icy;&amp;icy;. &amp;Ocy;&amp;bcy;&amp;ocy;&amp;icy;. &amp;Fcy;&amp;ocy;&amp;tcy;&amp;ocy;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429000"/>
            <a:ext cx="1598578" cy="999111"/>
          </a:xfrm>
          <a:prstGeom prst="rect">
            <a:avLst/>
          </a:prstGeom>
          <a:noFill/>
        </p:spPr>
      </p:pic>
      <p:pic>
        <p:nvPicPr>
          <p:cNvPr id="12" name="Picture 4" descr="&amp;Gcy;&amp;rcy;&amp;ucy;&amp;zcy;&amp;ocy;&amp;pcy;&amp;iecy;&amp;rcy;&amp;iecy;&amp;vcy;&amp;ocy;&amp;zcy;&amp;kcy;&amp;icy; &amp;ncy;&amp;acy; &amp;acy;&amp;vcy;&amp;tcy;&amp;ocy;&amp;mcy;&amp;ocy;&amp;bcy;&amp;icy;&amp;lcy;&amp;iecy; &quot;&amp;Gcy;&amp;acy;&amp;zcy;&amp;iecy;&amp;lcy;&amp;softcy;&quot; &amp;vcy; &amp;Dcy;&amp;ocy;&amp;mcy;&amp;ocy;&amp;dcy;&amp;iecy;&amp;dcy;&amp;ocy;&amp;vcy;&amp;iecy; &quot; &amp;Pcy;&amp;iecy;&amp;rcy;&amp;iecy;&amp;vcy;&amp;ocy;&amp;zcy;&amp;kcy;&amp;acy; &amp;gcy;&amp;rcy;&amp;ucy;&amp;zcy;&amp;ocy;&amp;vcy; &amp;icy; &amp;lcy;&amp;yucy;&amp;dcy;&amp;iecy;&amp;jcy; &amp;vcy; &amp;Dcy;&amp;ocy;&amp;mcy;&amp;ocy;&amp;dcy;&amp;iecy;&amp;dcy;&amp;ocy;&amp;vcy;&amp;iecy; - &amp;ocy;&amp;bcy;&amp;hardcy;&amp;yacy;&amp;vcy;&amp;lcy;&amp;iecy;&amp;ncy;&amp;icy;&amp;yacy; &amp;gcy;&amp;ocy;&amp;rcy;&amp;ocy;&amp;dcy;&amp;acy; &amp;Dcy;&amp;ocy;&amp;mcy;&amp;ocy;&amp;dcy;&amp;iecy;&amp;dcy;&amp;ocy;&amp;vcy;&amp;acy; &amp;icy; &amp;Mcy;&amp;o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1488982" cy="1116178"/>
          </a:xfrm>
          <a:prstGeom prst="rect">
            <a:avLst/>
          </a:prstGeom>
          <a:noFill/>
        </p:spPr>
      </p:pic>
      <p:pic>
        <p:nvPicPr>
          <p:cNvPr id="13" name="Picture 18" descr="Mazda 2 &amp;Mcy;&amp;acy;&amp;zcy;&amp;dcy;&amp;acy; 2 &amp;Fcy;&amp;ocy;&amp;tcy;&amp;ocy;&amp;gcy;&amp;rcy;&amp;acy;&amp;fcy;&amp;icy;&amp;icy;. &amp;Ocy;&amp;bcy;&amp;ocy;&amp;icy;. &amp;Fcy;&amp;ocy;&amp;tcy;&amp;ocy;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5085184"/>
            <a:ext cx="1497767" cy="936104"/>
          </a:xfrm>
          <a:prstGeom prst="rect">
            <a:avLst/>
          </a:prstGeom>
          <a:noFill/>
        </p:spPr>
      </p:pic>
      <p:pic>
        <p:nvPicPr>
          <p:cNvPr id="1044" name="Picture 20" descr="&amp;Vcy;&amp;ocy;&amp;scy;&amp;tcy;&amp;ocy;&amp;chcy;&amp;ncy;&amp;ycy;&amp;jcy; &amp;pcy;&amp;rcy;&amp;ocy;&amp;iecy;&amp;kcy;&amp;tcy; - &amp;ncy;&amp;ocy;&amp;vcy;&amp;ocy;&amp;scy;&amp;tcy;&amp;icy; &amp;Kcy;&amp;rcy;&amp;acy;&amp;mcy;&amp;acy;&amp;tcy;&amp;ocy;&amp;rcy;&amp;scy;&amp;kcy;&amp;acy;, &amp;Ucy;&amp;kcy;&amp;rcy;&amp;acy;&amp;icy;&amp;ncy;&amp;ycy;, &amp;mcy;&amp;icy;&amp;rcy;&amp;acy;. - &amp;Vcy;&amp;icy;&amp;dcy;&amp;iecy;&amp;o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013176"/>
            <a:ext cx="1512168" cy="1209734"/>
          </a:xfrm>
          <a:prstGeom prst="rect">
            <a:avLst/>
          </a:prstGeom>
          <a:noFill/>
        </p:spPr>
      </p:pic>
      <p:pic>
        <p:nvPicPr>
          <p:cNvPr id="1046" name="Picture 22" descr="&amp;Mcy;&amp;iecy;&amp;mcy;&amp;scy;&amp;kcy;&amp;icy;&amp;iecy; &amp;mcy;&amp;acy;&amp;rcy;&amp;shcy;&amp;rcy;&amp;ucy;&amp;tcy;&amp;kcy;&amp;icy; &amp;icy; &amp;acy;&amp;vcy;&amp;tcy;&amp;ocy;&amp;bcy;&amp;ucy;&amp;scy;&amp;ycy;:&amp;Ocy;&amp;Acy;&amp;Ocy; &quot;&amp;YAcy;&amp;zcy;&amp;softcy;&amp;Mcy;&amp;iecy;&amp;mcy;&amp;scy;&amp;kcy;&amp;Tcy;&amp;rcy;&amp;acy;&amp;ncy;&amp;scy;&quot; V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013176"/>
            <a:ext cx="134415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92088"/>
          </a:xfrm>
          <a:noFill/>
          <a:ln w="38100"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Четвертый    лишний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Documents and Settings\Юля\Мои документы\Downloads\О ЗИМЕ\jackson3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340567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3" name="Picture 3" descr="C:\Documents and Settings\Юля\Мои документы\Downloads\О ЗИМЕ\1bb879a68136445fc72c455a7f74dc98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234155" cy="14487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4" name="Picture 4" descr="C:\Documents and Settings\Юля\Мои документы\Downloads\О ЗИМЕ\39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1357528" cy="17373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5" name="Picture 5" descr="C:\Documents and Settings\Юля\Мои документы\Downloads\О ЗИМЕ\283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700808"/>
            <a:ext cx="1368152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122" name="Рисунок 8" descr="Описание: &amp;Ocy;&amp;tcy;&amp;vcy;&amp;iecy;&amp;tcy;&amp;ycy;@Mail.Ru: &amp;Vcy;&amp;ycy;&amp;bcy;&amp;icy;&amp;rcy;&amp;acy;&amp;yucy; &amp;scy;&amp;acy;&amp;ncy;&amp;kcy;&amp;icy; &amp;rcy;&amp;iecy;&amp;bcy;&amp;iocy;&amp;ncy;&amp;kcy;&amp;ucy;(&amp;scy;&amp;kcy;&amp;ocy;&amp;rcy;&amp;ocy; &amp;gcy;&amp;ocy;&amp;dcy;&amp;icy;&amp;kcy;).&amp;Kcy;&amp;acy;&amp;kcy;&amp;icy;&amp;iecy; &amp;icy;&amp;zcy; &amp;ecy;&amp;tcy;&amp;icy;&amp;khcy; &amp;lcy;&amp;ucy;&amp;chcy;&amp;shcy;&amp;iecy;?&amp;Pcy;&amp;ocy;&amp;mcy;&amp;ocy;&amp;gcy;&amp;icy;&amp;tcy;&amp;iecy;!&amp;Kcy;&amp;acy;&amp;kcy;&amp;icy;&amp;iecy; &amp;bcy;&amp;iecy;&amp;zcy;&amp;ocy;&amp;pcy;&amp;acy;&amp;scy;&amp;ncy;&amp;iecy;&amp;iecy;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437112"/>
            <a:ext cx="1683729" cy="12685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3" name="Рисунок 9" descr="Описание: 20-11-2012 &amp;Acy;&amp;kcy;&amp;acy;&amp;dcy;&amp;iecy;&amp;mcy;&amp;icy;&amp;icy; &amp;bcy;&amp;iecy;&amp;zcy;&amp;ocy;&amp;pcy;&amp;acy;&amp;scy;&amp;ncy;&amp;ocy;&amp;gcy;&amp;ocy; &amp;vcy;&amp;ocy;&amp;zhcy;&amp;dcy;&amp;iecy;&amp;ncy;&amp;icy;&amp;yacy; &amp;scy;&amp;ncy;&amp;iecy;&amp;gcy;&amp;ocy;&amp;khcy;&amp;ocy;&amp;dcy;&amp;ocy;&amp;vcy; &amp;dcy;&amp;lcy;&amp;yacy; &amp;dcy;&amp;iecy;&amp;tcy;&amp;iecy;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365104"/>
            <a:ext cx="1897311" cy="141835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4" name="Рисунок 10" descr="Описание: &amp;Scy;&amp;acy;&amp;ncy;&amp;kcy;&amp;icy;-&amp;vcy;&amp;acy;&amp;tcy;&amp;rcy;&amp;ucy;&amp;shcy;&amp;kcy;&amp;icy; SnowDream Classic Maxi 100 &amp;kcy;&amp;ucy;&amp;pcy;&amp;icy;&amp;tcy;&amp;softcy; &amp;vcy; &amp;Mcy;&amp;ocy;&amp;scy;&amp;kcy;&amp;vcy;&amp;iecy; &amp;vcy; &amp;icy;&amp;ncy;&amp;tcy;&amp;iecy;&amp;rcy;&amp;ncy;&amp;iecy;&amp;tcy; &amp;mcy;&amp;acy;&amp;gcy;&amp;acy;&amp;zcy;&amp;icy;&amp;ncy;&amp;iecy; &quot;&amp;Acy;&amp;kcy;&amp;tcy;&amp;icy;&amp;vcy;&amp;ncy;&amp;ycy;&amp;jcy; &amp;rcy;&amp;iecy;&amp;bcy;&amp;iocy;&amp;ncy;&amp;ocy;&amp;kcy;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581128"/>
            <a:ext cx="1877009" cy="12241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5" name="Рисунок 11" descr="Описание: &amp;Acy;&amp;kcy;&amp;scy;&amp;iecy;&amp;scy;&amp;scy;&amp;ucy;&amp;acy;&amp;rcy;&amp;ycy;. &amp;Dcy;&amp;lcy;&amp;yacy; &amp;dcy;&amp;iecy;&amp;tcy;&amp;iecy;&amp;jcy;. &amp;Pcy;&amp;rcy;&amp;ocy;&amp;dcy;&amp;ucy;&amp;kcy;&amp;tscy;&amp;icy;&amp;ya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581128"/>
            <a:ext cx="1152129" cy="11521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Четвертый    лишний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Юля\Мои документы\Downloads\О ЗИМЕ\Tree_winter_snow_for_windows_vista.jpg">
            <a:hlinkClick r:id="rId2" action="ppaction://hlinksldjump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2073831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дер.jpg">
            <a:hlinkClick r:id="rId2" action="ppaction://hlinksldjump">
              <a:snd r:embed="rId3" name="sto_k_odnomu_-_zvuk_nepravilnogo_otveta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340768"/>
            <a:ext cx="1819149" cy="12961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Рисунок 4" descr="Описание: &amp;Tcy;&amp;ucy;&amp;tcy; &amp;scy;&amp;kcy;&amp;acy;&amp;chcy;&amp;acy;&amp;tcy;&amp;softcy; &amp;icy;&amp;zcy;&amp;ocy;&amp;bcy;&amp;rcy;&amp;acy;&amp;zhcy;&amp;iecy;&amp;ncy;&amp;icy;&amp;yacy; - &amp;Scy;&amp;ncy;&amp;iecy;&amp;gcy; , &amp;zcy;&amp;icy;&amp;mcy;&amp;acy; , trees , winter , &amp;pcy;&amp;rcy;&amp;icy;&amp;rcy;&amp;ocy;&amp;dcy;&amp;acy; , snow , &amp;dcy;&amp;iecy;&amp;rcy;&amp;iecy;&amp;vcy;&amp;softcy;&amp;yacy; , nature - &amp;scy; &amp;rcy;&amp;acy;&amp;zcy;&amp;mcy;&amp;iecy;&amp;rcy;&amp;acy;&amp;mcy;&amp;icy; x px &amp;scy;&amp;kcy;&amp;acy;&amp;chcy;&amp;acy;&amp;tcy;&amp;soft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20072" y="1268760"/>
            <a:ext cx="1488461" cy="14401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5" descr="Описание: Searching &quot;animals&quot; themes for Nokia N73 ordered by by relevance - page 46 of 416 Zedge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236296" y="1196752"/>
            <a:ext cx="1445307" cy="15352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Picture 2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9552" y="3284984"/>
            <a:ext cx="8136904" cy="273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Четвертый  лишний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16" descr="Описание: @&amp;dcy;&amp;ncy;&amp;iecy;&amp;vcy;&amp;ncy;&amp;icy;&amp;kcy;&amp;icy; - &amp;Bcy;&amp;rcy;&amp;iecy;&amp;Dcy;&amp;Ncy;&amp;Icy; &amp;pcy;&amp;acy;&amp;zcy;&amp;icy;&amp;tcy;&amp;icy;&amp;fcy;&amp;fcy;&amp;ncy;&amp;ocy;&amp;jcy; SEL&amp;iocy;&amp;d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173162" cy="1398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Рисунок 17" descr="Описание: &amp;Dcy;&amp;lcy;&amp;yacy; &amp;mcy;&amp;acy;&amp;lcy;&amp;ycy;&amp;shcy;&amp;iecy;&amp;jcy; &amp;dcy;&amp;ocy; 3-&amp;khcy; &amp;lcy;&amp;iecy;&amp;tcy; - &amp;kcy;&amp;ucy;&amp;pcy;&amp;icy;&amp;tcy;&amp;softcy; &amp;chcy;&amp;iecy;&amp;rcy;&amp;iecy;&amp;zcy; &amp;icy;&amp;ncy;&amp;tcy;&amp;iecy;&amp;rcy;&amp;ncy;&amp;iecy;&amp;tcy; &amp;vcy; shop.blog-stilist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2087562" cy="20875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9" descr="Описание: AURORA &amp;Mcy;&amp;yacy;&amp;gcy;&amp;kcy;&amp;acy;&amp;yacy; &amp;icy;&amp;gcy;&amp;rcy;&amp;ucy;&amp;shcy;&amp;kcy;&amp;acy; &amp;Mcy;&amp;iecy;&amp;dcy;&amp;vcy;&amp;iecy;&amp;dcy;&amp;softcy; &amp;scy;&amp;icy;&amp;dcy;&amp;yacy;&amp;chcy;&amp;icy;&amp;jcy; &amp;kcy;&amp;ocy;&amp;rcy;&amp;icy;&amp;chcy;&amp;ncy;&amp;iecy;&amp;vcy;&amp;ycy;&amp;jcy; 80 &amp;s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1317303" cy="13194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20" descr="Описание: &amp;bcy;&amp;ocy;&amp;lcy;&amp;softcy;&amp;shcy;&amp;icy;&amp;iecy; &amp;mcy;&amp;yacy;&amp;gcy;&amp;kcy;&amp;icy;&amp;iecy; &amp;icy;&amp;gcy;&amp;rcy;&amp;ucy;&amp;sh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957262" cy="15430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21" descr="Описание: Nostalgic Post About The Toys of Soviet Children (50 pics) Redr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653136"/>
            <a:ext cx="974725" cy="9747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&amp;Vcy;&amp;ocy;&amp;lcy;&amp;chcy;&amp;ocy;&amp;kcy; &quot;&amp;Scy;&amp;acy;&amp;lcy;&amp;yucy;&amp;tcy;&quot; / &amp;Icy;&amp;ncy;&amp;tcy;&amp;iecy;&amp;rcy;&amp;ncy;&amp;iecy;&amp;tcy; &amp;mcy;&amp;acy;&amp;gcy;&amp;acy;&amp;zcy;&amp;icy;&amp;ncy; &amp;dcy;&amp;iecy;&amp;tcy;&amp;scy;&amp;kcy;&amp;icy;&amp;khcy; &amp;rcy;&amp;acy;&amp;zcy;&amp;vcy;&amp;icy;&amp;vcy;&amp;acy;&amp;yucy;&amp;shchcy;&amp;icy;&amp;khcy; &amp;icy;&amp;gcy;&amp;rcy;&amp;ucy;&amp;shcy;&amp;iecy;&amp;kcy; &amp;icy; &amp;ncy;&amp;acy;&amp;ucy;&amp;chcy;&amp;ncy;&amp;ycy;&amp;khcy; &amp;icy;&amp;gcy;&amp;r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484784"/>
            <a:ext cx="1002596" cy="1340768"/>
          </a:xfrm>
          <a:prstGeom prst="roundRect">
            <a:avLst/>
          </a:prstGeom>
          <a:noFill/>
        </p:spPr>
      </p:pic>
      <p:pic>
        <p:nvPicPr>
          <p:cNvPr id="2058" name="Рисунок 22" descr="Описание: &amp;Icy;&amp;gcy;&amp;rcy;&amp;ucy;&amp;shcy;&amp;kcy;&amp;acy;-&amp;kcy;&amp;acy;&amp;tcy;&amp;acy;&amp;lcy;&amp;kcy;&amp;acy; &quot;&amp;Lcy;&amp;ocy;&amp;shcy;&amp;acy;&amp;dcy;&amp;kcy;&amp;acy; &amp;ncy;&amp;acy; &amp;kcy;&amp;ocy;&amp;lcy;&amp;iecy;&amp;scy;&amp;icy;&amp;kcy;&amp;acy;&amp;khcy;&quot;"/>
          <p:cNvPicPr>
            <a:picLocks noChangeAspect="1" noChangeArrowheads="1"/>
          </p:cNvPicPr>
          <p:nvPr/>
        </p:nvPicPr>
        <p:blipFill>
          <a:blip r:embed="rId8" cstate="print"/>
          <a:srcRect r="76"/>
          <a:stretch>
            <a:fillRect/>
          </a:stretch>
        </p:blipFill>
        <p:spPr bwMode="auto">
          <a:xfrm>
            <a:off x="2915816" y="1556792"/>
            <a:ext cx="1428589" cy="15787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23" descr="Описание: &amp;Scy;&amp;iecy;&amp;mcy;&amp;iecy;&amp;ncy;&amp;ocy;&amp;vcy;&amp;scy;&amp;kcy;&amp;acy;&amp;yacy; &amp;icy; &amp;Mcy;&amp;iecy;&amp;rcy;&amp;icy;&amp;ncy;&amp;ocy;&amp;vcy;&amp;scy;&amp;kcy;&amp;acy;&amp;yacy; &amp;mcy;&amp;acy;&amp;tcy;&amp;rcy;&amp;iecy;&amp;shcy;&amp;kcy;&amp;icy; - &amp;Mcy;&amp;acy;&amp;tcy;&amp;rcy;&amp;iecy;&amp;shcy;&amp;kcy;&amp;icy; - &amp;Vcy;&amp;scy;&amp;iecy; &amp;ocy; &amp;kcy;&amp;ucy;&amp;kcy;&amp;lcy;&amp;acy;&amp;khcy; &amp;icy; &amp;icy;&amp;gcy;&amp;rcy;&amp;ucy;&amp;shcy;&amp;kcy;&amp;acy;&amp;khcy; - &amp;Kcy;&amp;acy;&amp;tcy;&amp;acy;&amp;lcy;&amp;ocy;&amp;gcy; &amp;scy;&amp;tcy;&amp;acy;&amp;tcy;&amp;iecy;&amp;jcy; - &amp;Vcy;&amp;ycy;&amp;shcy;&amp;icy;&amp;vcy;&amp;acy;&amp;lcy;&amp;ocy;&amp;chcy;&amp;kcy;&amp;acy;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740352" y="1772816"/>
            <a:ext cx="605057" cy="1173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Чего  не  бывает  зимой?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Documents and Settings\Юля\Мои документы\Downloads\О ЗИМЕ\976204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2081566" cy="14547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19" name="Picture 3" descr="C:\Documents and Settings\Юля\Мои документы\Downloads\О ЗИМЕ\37158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2232248" cy="14821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0" name="Picture 4" descr="C:\Documents and Settings\Юля\Мои документы\Downloads\О ЗИМЕ\1316621896_andrew05_www.nevsepic.com.ua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1373138" cy="15121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2" name="Picture 6" descr="C:\Documents and Settings\Юля\Мои документы\Downloads\О ЗИМЕ\51475_or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00808"/>
            <a:ext cx="1778540" cy="1456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2" name="Picture 4" descr="C:\Documents and Settings\Юля\Мои документы\Downloads\О ЗИМЕ\a6e6725b9588t.jpg">
            <a:hlinkClick r:id="rId7" action="ppaction://hlinksldjump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861048"/>
            <a:ext cx="1614803" cy="23589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Содержимое 11" descr="летние забавы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3861048"/>
            <a:ext cx="1647634" cy="2394184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2" descr="Описание: Mnogomamok.ru * &amp;Pcy;&amp;rcy;&amp;ocy;&amp;scy;&amp;mcy;&amp;ocy;&amp;tcy;&amp;rcy; &amp;tcy;&amp;iecy;&amp;mcy;&amp;ycy; - &amp;Tcy;&amp;Zcy; &quot;&amp;Vcy; &amp;ocy;&amp;zhcy;&amp;icy;&amp;dcy;&amp;acy;&amp;ncy;&amp;icy;&amp;icy; &amp;vcy;&amp;ocy;&amp;lcy;&amp;shcy;&amp;iecy;&amp;bcy;&amp;ncy;&amp;ocy;&amp;gcy;&amp;ocy; &amp;ncy;&amp;ocy;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861048"/>
            <a:ext cx="1639453" cy="23762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Рисунок 3" descr="Описание: &amp;Dcy;&amp;ucy;&amp;tcy;&amp;acy;&amp;yacy; &amp;Zcy;&amp;Icy;&amp;Mcy;&amp;A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3861048"/>
            <a:ext cx="1720149" cy="23762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(овощи- фрукты)</a:t>
            </a:r>
            <a:endParaRPr lang="ru-RU" sz="2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Рисунок 3" descr="Описание: http://900igr.net/datai/eda/Ovoschi-2.files/0013-012-L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"/>
          <a:stretch>
            <a:fillRect/>
          </a:stretch>
        </p:blipFill>
        <p:spPr bwMode="auto">
          <a:xfrm>
            <a:off x="5220072" y="1196752"/>
            <a:ext cx="793255" cy="1307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Рисунок 5" descr="Описание: &amp;Gcy;&amp;ocy;&amp;rcy;&amp;ocy;&amp;khcy; green peas - &amp;Ocy;&amp;vcy;&amp;ocy;&amp;shchcy;&amp;icy; - &amp;Pcy;&amp;rcy;&amp;iecy;&amp;zcy;&amp;iecy;&amp;ncy;&amp;tcy;&amp;acy;&amp;tscy;&amp;icy;&amp;yacy; &amp;pcy;&amp;ocy; &amp;bcy;&amp;icy;&amp;ocy;&amp;lcy;&amp;ocy;&amp;gcy;&amp;icy;&amp;icy; - 900 &amp;dcy;&amp;iecy;&amp;t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80157" cy="780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Рисунок 1" descr="Описание: &amp;Kcy;&amp;acy;&amp;rcy;&amp;tcy;&amp;icy;&amp;ncy;&amp;kcy;&amp;icy; &amp;ncy;&amp;acy; &amp;tcy;&amp;iecy;&amp;lcy;&amp;iecy;&amp;fcy;&amp;ocy;&amp;ncy; - &amp;Fcy;&amp;rcy;&amp;ucy;&amp;kcy;&amp;tcy;&amp;ycy; &amp;icy; &amp;ocy;&amp;vcy;&amp;ocy;&amp;shchcy;&amp;icy;, 1923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71800" y="1268760"/>
            <a:ext cx="1558016" cy="93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Рисунок 4" descr="Описание: http://img1.rf-sp.ru/3e/c6/55/c9/3ec655c979dcf2a303d4f256ef8a594e.jpg"/>
          <p:cNvPicPr>
            <a:picLocks noChangeAspect="1" noChangeArrowheads="1"/>
          </p:cNvPicPr>
          <p:nvPr/>
        </p:nvPicPr>
        <p:blipFill>
          <a:blip r:embed="rId5" cstate="print"/>
          <a:srcRect r="36"/>
          <a:stretch>
            <a:fillRect/>
          </a:stretch>
        </p:blipFill>
        <p:spPr bwMode="auto">
          <a:xfrm>
            <a:off x="6948264" y="1268760"/>
            <a:ext cx="1598192" cy="930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Рисунок 2" descr="Описание: &amp;Ocy;&amp;vcy;&amp;ocy;&amp;shchcy;&amp;icy; &amp;icy; &amp;fcy;&amp;rcy;&amp;ucy;&amp;kcy;&amp;tcy;&amp;ycy;. &quot; &amp;Dcy;&amp;IEcy;&amp;Tcy;&amp;scy;&amp;acy;&amp;dcy;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08304" y="2525987"/>
            <a:ext cx="720080" cy="982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Рисунок 6" descr="Описание: &amp;Kcy;&amp;acy;&amp;bcy;&amp;acy;&amp;chcy;&amp;ocy;&amp;kcy; - &amp;Dcy;&amp;iecy;&amp;tcy;&amp;scy;&amp;kcy;&amp;icy;&amp;iecy; &amp;kcy;&amp;acy;&amp;rcy;&amp;tcy;&amp;icy;&amp;ncy;&amp;kcy;&amp;icy; - 900 &amp;pcy;&amp;rcy;&amp;iecy;&amp;zcy;&amp;iecy;&amp;ncy;&amp;tcy;&amp;acy;&amp;tscy;&amp;icy;&amp;jcy; - &amp;Rcy;&amp;acy;&amp;zcy;&amp;vcy;&amp;icy;&amp;vcy;&amp;acy;&amp;yucy;&amp;shch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7" cstate="print"/>
          <a:srcRect r="6"/>
          <a:stretch>
            <a:fillRect/>
          </a:stretch>
        </p:blipFill>
        <p:spPr bwMode="auto">
          <a:xfrm>
            <a:off x="3131840" y="2636911"/>
            <a:ext cx="1228339" cy="1084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5" descr="Описание: &amp;Gcy;&amp;ocy;&amp;rcy;&amp;ocy;&amp;khcy; green peas - &amp;Ocy;&amp;vcy;&amp;ocy;&amp;shchcy;&amp;icy; - &amp;Pcy;&amp;rcy;&amp;iecy;&amp;zcy;&amp;iecy;&amp;ncy;&amp;tcy;&amp;acy;&amp;tscy;&amp;icy;&amp;yacy; &amp;pcy;&amp;ocy; &amp;bcy;&amp;icy;&amp;ocy;&amp;lcy;&amp;ocy;&amp;gcy;&amp;icy;&amp;icy; - 900 &amp;dcy;&amp;iecy;&amp;tcy;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221088"/>
            <a:ext cx="708149" cy="70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Рисунок 7" descr="Описание: http://img12.proshkolu.ru/content/media/pic/std/5000000/4201000/4200353-e0d5a767951d3b1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5576" y="2564904"/>
            <a:ext cx="1112533" cy="121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Рисунок 8" descr="Описание: &amp;Ocy;&amp;gcy;&amp;ucy;&amp;rcy;&amp;tscy;&amp;ycy; cucumbers - &amp;Dcy;&amp;iecy;&amp;tcy;&amp;scy;&amp;kcy;&amp;icy;&amp;iecy; &amp;kcy;&amp;acy;&amp;rcy;&amp;tcy;&amp;icy;&amp;ncy;&amp;kcy;&amp;icy; - 900 &amp;pcy;&amp;rcy;&amp;iecy;&amp;zcy;&amp;iecy;&amp;ncy;&amp;tcy;&amp;acy;&amp;tscy;&amp;icy;&amp;jcy; - &amp;Rcy;&amp;acy;&amp;zcy;&amp;vcy;&amp;icy;&amp;vcy;&amp;acy;&amp;yucy;&amp;shch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005064"/>
            <a:ext cx="1042049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Рисунок 9" descr="Описание: 15 &amp;ocy;&amp;vcy;&amp;ocy;&amp;shchcy;&amp;iecy;&amp;jcy; &amp;icy; &amp;fcy;&amp;rcy;&amp;ucy;&amp;kcy;&amp;tcy;&amp;ocy;&amp;vcy; &amp;dcy;&amp;lcy;&amp;yacy; &amp;zcy;&amp;acy;&amp;kcy;&amp;rcy;&amp;iecy;&amp;pcy;&amp;lcy;&amp;iecy;&amp;ncy;&amp;icy;&amp;yacy; &amp;zcy;&amp;acy;&amp;gcy;&amp;acy;&amp;rcy;&amp;acy; / &amp;Kcy;&amp;ucy;&amp;khcy;&amp;ncy;&amp;yacy; &amp;icy; &amp;kcy;&amp;ucy;&amp;lcy;&amp;icy;&amp;ncy;&amp;acy;&amp;rcy;&amp;icy;&amp;yacy; / &amp;Scy;&amp;acy;&amp;mcy;&amp;ocy;&amp;rcy;&amp;acy;&amp;zcy;&amp;vcy;&amp;icy;&amp;tcy;&amp;icy;&amp;iecy;,&amp;Bcy;&amp;icy;&amp;zcy;&amp;ncy;&amp;iecy;&amp;scy; &amp;icy; &amp;rcy;&amp;acy;&amp;bcy;&amp;ocy;&amp;tcy;&amp;acy;, &amp;Scy;&amp;ocy;&amp;vcy;&amp;iecy;&amp;tcy;&amp;ycy; &amp;dcy;&amp;iecy;&amp;vcy;&amp;ucy;&amp;shcy;&amp;kcy;&amp;acy;&amp;mcy;, &amp;Zcy;&amp;dcy;&amp;ocy;&amp;rcy;&amp;ocy;&amp;vcy;&amp;softcy;&amp;iecy;, &amp;Dcy;&amp;iecy;&amp;tcy;&amp;icy; &amp;icy;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059832" y="4077072"/>
            <a:ext cx="1285310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6" descr="Описание: &amp;Kcy;&amp;acy;&amp;bcy;&amp;acy;&amp;chcy;&amp;ocy;&amp;kcy; - &amp;Dcy;&amp;iecy;&amp;tcy;&amp;scy;&amp;kcy;&amp;icy;&amp;iecy; &amp;kcy;&amp;acy;&amp;rcy;&amp;tcy;&amp;icy;&amp;ncy;&amp;kcy;&amp;icy; - 900 &amp;pcy;&amp;rcy;&amp;iecy;&amp;zcy;&amp;iecy;&amp;ncy;&amp;tcy;&amp;acy;&amp;tscy;&amp;icy;&amp;jcy; - &amp;Rcy;&amp;acy;&amp;zcy;&amp;vcy;&amp;icy;&amp;vcy;&amp;acy;&amp;yucy;&amp;shch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7" cstate="print"/>
          <a:srcRect r="6"/>
          <a:stretch>
            <a:fillRect/>
          </a:stretch>
        </p:blipFill>
        <p:spPr bwMode="auto">
          <a:xfrm>
            <a:off x="5364088" y="3933056"/>
            <a:ext cx="1304550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Рисунок 10" descr="Описание: photo-robot.ru - &amp;Fcy;&amp;rcy;&amp;ucy;&amp;kcy;&amp;tcy;&amp;ycy; &amp;icy; &amp;ocy;&amp;vcy;&amp;ocy;&amp;shchcy;&amp;icy; - &amp;Scy;&amp;kcy;&amp;acy;&amp;chcy;&amp;acy;&amp;tcy;&amp;softcy; &amp;ocy;&amp;bcy;&amp;ocy;&amp;icy; - &amp;YAcy;&amp;gcy;&amp;ocy;&amp;dcy;&amp;ycy; &amp;mcy;&amp;acy;&amp;lcy;&amp;icy;&amp;ncy;&amp;ycy;. &amp;Fcy;&amp;ocy;&amp;tcy;&amp;ocy;&amp;gcy;&amp;rcy;&amp;acy;&amp;fcy;&amp;icy;&amp;icy; &amp;icy; &amp;kcy;&amp;acy;&amp;rcy;&amp;tcy;&amp;icy;&amp;ncy;&amp;kcy;&amp;icy; &amp;fcy;&amp;rcy;&amp;ucy;&amp;kcy;&amp;tcy;&amp;ocy;&amp;vcy; &amp;icy; &amp;ocy;&amp;vcy;&amp;ocy;&amp;shchcy;&amp;iecy;&amp;jcy;"/>
          <p:cNvPicPr>
            <a:picLocks noChangeAspect="1" noChangeArrowheads="1"/>
          </p:cNvPicPr>
          <p:nvPr/>
        </p:nvPicPr>
        <p:blipFill>
          <a:blip r:embed="rId12" cstate="print"/>
          <a:srcRect r="81" b="342"/>
          <a:stretch>
            <a:fillRect/>
          </a:stretch>
        </p:blipFill>
        <p:spPr bwMode="auto">
          <a:xfrm>
            <a:off x="5449767" y="2786533"/>
            <a:ext cx="606143" cy="553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Рисунок 12" descr="Описание: NEBOLEI &amp;Fcy;&amp;rcy;&amp;ucy;&amp;kcy;&amp;tcy;&amp;ycy; &amp;icy; &amp;ocy;&amp;vcy;&amp;ocy;&amp;shchcy;&amp;icy; &amp;vcy; &amp;shcy;&amp;kcy;&amp;ocy;&amp;lcy;&amp;softcy;&amp;ncy;&amp;ocy;&amp;mcy; &amp;mcy;&amp;iecy;&amp;ncy;&amp;yucy; &amp;pcy;&amp;ocy;&amp;mcy;&amp;ocy;&amp;gcy;&amp;ucy;&amp;tcy; &amp;pcy;&amp;rcy;&amp;icy;&amp;ucy;&amp;chcy;&amp;icy;&amp;tcy;&amp;softcy; &amp;dcy;&amp;iecy;&amp;tcy;&amp;iecy;&amp;jcy; &amp;kcy; &amp;vcy;&amp;ycy;&amp;bcy;&amp;ocy;&amp;rcy;&amp;ucy; &amp;pcy;&amp;ocy;&amp;lcy;&amp;iecy;&amp;zcy;&amp;ncy;&amp;ocy;&amp;jcy; &amp;pcy;&amp;icy;&amp;shchcy;&amp;icy; &amp;Ncy;&amp;iecy; &amp;bcy;&amp;ocy;&amp;lcy;&amp;iecy;&amp;jcy;: &amp;mcy;&amp;iecy;&amp;dcy;&amp;icy;&amp;tscy;&amp;icy;&amp;ncy;&amp;scy;&amp;kcy;&amp;icy;&amp;iecy; &amp;ncy;&amp;ocy;&amp;vcy;&amp;ocy;&amp;scy;&amp;tcy;&amp;icy;,&amp;pcy;&amp;rcy;&amp;ocy;&amp;fcy;&amp;icy;&amp;lcy;&amp;acy;&amp;kcy;&amp;tcy;&amp;icy;&amp;kcy;&amp;acy;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419872" y="5445224"/>
            <a:ext cx="758848" cy="791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Рисунок 13" descr="Описание: &amp;Ocy;&amp;bcy;&amp;ocy;&amp;icy; &amp;Gcy;&amp;ocy;&amp;rcy;&amp;softcy;&amp;kcy;&amp;icy;&amp;jcy; &amp;pcy;&amp;iecy;&amp;rcy;&amp;iecy;&amp;tscy; &amp;dcy;&amp;lcy;&amp;yacy; &amp;rcy;&amp;acy;&amp;bcy;&amp;ocy;&amp;chcy;&amp;iecy;&amp;gcy;&amp;ocy; &amp;scy;&amp;tcy;&amp;ocy;&amp;lcy;&amp;acy;. &amp;Scy;&amp;kcy;&amp;acy;&amp;chcy;&amp;acy;&amp;tcy;&amp;softcy; &amp;bcy;&amp;iecy;&amp;scy;&amp;pcy;&amp;lcy;&amp;acy;&amp;tcy;&amp;ncy;&amp;ocy; &amp;kcy;&amp;acy;&amp;rcy;&amp;tcy;&amp;icy;&amp;ncy;&amp;kcy;&amp;ucy; &amp;Gcy;&amp;ocy;&amp;rcy;&amp;softcy;&amp;kcy;&amp;icy;&amp;jcy; &amp;pcy;&amp;iecy;&amp;rcy;&amp;chcy;&amp;icy;&amp;kcy; &amp;pcy;&amp;rcy;&amp;icy;&amp;dcy;&amp;acy;&amp;iecy;&amp;tcy; &amp;zcy;&amp;acy;&amp;dcy;&amp;ocy;&amp;rcy;. &amp;Ocy;&amp;scy;&amp;tcy;&amp;rcy;&amp;ocy;&amp;tcy;&amp;acy; &amp;ecy;&amp;tcy;&amp;ocy;&amp;gcy;&amp;ocy; &amp;ocy;&amp;vcy;&amp;ocy;&amp;shchcy;&amp;acy; &amp;ncy;&amp;acy;&amp;scy;&amp;tcy;&amp;ocy;&amp;lcy;&amp;softcy;&amp;kcy;&amp;ocy; &amp;scy;&amp;icy;"/>
          <p:cNvPicPr>
            <a:picLocks noChangeAspect="1" noChangeArrowheads="1"/>
          </p:cNvPicPr>
          <p:nvPr/>
        </p:nvPicPr>
        <p:blipFill>
          <a:blip r:embed="rId14" cstate="print"/>
          <a:srcRect b="162"/>
          <a:stretch>
            <a:fillRect/>
          </a:stretch>
        </p:blipFill>
        <p:spPr bwMode="auto">
          <a:xfrm>
            <a:off x="5364088" y="5733256"/>
            <a:ext cx="1008438" cy="385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9" name="Рисунок 14" descr="Описание: &amp;Tcy;&amp;ycy;&amp;kcy;&amp;vcy;&amp;acy; &amp;ncy;&amp;acy; &amp;KHcy;&amp;ecy;&amp;lcy;&amp;lcy;&amp;ocy;&amp;ucy;&amp;icy;&amp;ncy; - &amp;Mcy;&amp;ocy;&amp;icy; &amp;scy;&amp;tcy;&amp;acy;&amp;tcy;&amp;softcy;&amp;icy; - &amp;Kcy;&amp;acy;&amp;tcy;&amp;acy;&amp;lcy;&amp;ocy;&amp;gcy; &amp;scy;&amp;tcy;&amp;acy;&amp;tcy;&amp;iecy;&amp;jcy; - &amp;Fcy;&amp;ocy;&amp;tcy;&amp;ocy;&amp;shcy;&amp;ocy;&amp;pcy;&amp;ncy;&amp;ycy;&amp;jcy; &amp;scy;&amp;acy;&amp;jcy;&amp;tcy;"/>
          <p:cNvPicPr>
            <a:picLocks noChangeAspect="1" noChangeArrowheads="1"/>
          </p:cNvPicPr>
          <p:nvPr/>
        </p:nvPicPr>
        <p:blipFill>
          <a:blip r:embed="rId15" cstate="print"/>
          <a:srcRect r="33" b="70"/>
          <a:stretch>
            <a:fillRect/>
          </a:stretch>
        </p:blipFill>
        <p:spPr bwMode="auto">
          <a:xfrm>
            <a:off x="1043608" y="5373216"/>
            <a:ext cx="1001028" cy="1154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Рисунок 15" descr="Описание: &amp;Icy;&amp;gcy;&amp;rcy;&amp;acy;&amp;iecy;&amp;mcy; &amp;scy; &amp;dcy;&amp;iecy;&amp;tcy;&amp;kcy;&amp;acy;&amp;mcy;&amp;icy; &amp;ocy;&amp;tcy; 1 &amp;gcy;&amp;ocy;&amp;dcy;&amp;acy; &amp;dcy;&amp;ocy; 1,5 &amp;lcy;&amp;iecy;&amp;tcy; :: &amp;Fcy;&amp;ocy;&amp;rcy;&amp;ucy;&amp;mcy; :: &amp;Pcy;&amp;ocy;&amp;rcy;&amp;tcy;&amp;acy;&amp;lcy; &amp;kcy;&amp;icy;&amp;iecy;&amp;vcy;&amp;scy;&amp;kcy;&amp;icy;&amp;khcy; &amp;mcy;&amp;acy;&amp;mcy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5301208"/>
            <a:ext cx="998261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056784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(одежда)</a:t>
            </a:r>
            <a:endParaRPr lang="ru-RU" sz="2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Рисунок 29" descr="Описание: &amp;Tcy;&amp;ucy;&amp;fcy;&amp;lcy;&amp;icy; &amp;Ocy;&amp;rcy;&amp;tcy;&amp;iecy;&amp;k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010727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Рисунок 33" descr="Описание: &amp;Ocy;&amp;dcy;&amp;iecy;&amp;zhcy;&amp;dcy;&amp;acy; &amp;dcy;&amp;lcy;&amp;yacy; &amp;dcy;&amp;iecy;&amp;tcy;&amp;iecy;&amp;jcy; 0-2 &amp;gcy;&amp;ocy;&amp;dcy;&amp;acy;. &amp;Ocy;&amp;tcy;&amp;zcy;&amp;ycy;&amp;vcy;&amp;ycy;."/>
          <p:cNvPicPr>
            <a:picLocks noChangeAspect="1" noChangeArrowheads="1"/>
          </p:cNvPicPr>
          <p:nvPr/>
        </p:nvPicPr>
        <p:blipFill>
          <a:blip r:embed="rId3" cstate="print"/>
          <a:srcRect b="244"/>
          <a:stretch>
            <a:fillRect/>
          </a:stretch>
        </p:blipFill>
        <p:spPr bwMode="auto">
          <a:xfrm>
            <a:off x="3110504" y="1445434"/>
            <a:ext cx="1468459" cy="11981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8" name="Рисунок 34" descr="Описание: &amp;Kcy;&amp;ocy;&amp;tcy;&amp;yacy; - &amp;Dcy;&amp;iecy;&amp;tcy;&amp;scy;&amp;kcy;&amp;acy;&amp;yacy; &amp;ocy;&amp;dcy;&amp;iecy;&amp;zhcy;&amp;dcy;&amp;acy; &amp;ocy;&amp;tcy; 0 &amp;dcy;&amp;ocy; 13 &amp;lcy;&amp;iecy;&amp;tcy;. - Tutti Quanti 3-9 &amp;lcy;&amp;ie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1389399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9" name="Рисунок 35" descr="Описание: &amp;Ocy;&amp;dcy;&amp;IEcy;&amp;zhcy;&amp;Dcy;&amp;acy; &amp;dcy;&amp;lcy;&amp;yacy; &amp;Dcy;&amp;iecy;&amp;Tcy;&amp;icy;&amp;SHcy;&amp;iecy;&amp;Kcy; . &amp;Ncy;&amp;ocy;&amp;vcy;&amp;ocy;&amp;iecy; &amp;pcy;&amp;ocy;&amp;scy;&amp;tcy;&amp;ucy;&amp;pcy;&amp;lcy;&amp;iecy;&amp;ncy;&amp;icy;&amp;iecy; &amp;kcy;&amp;acy;&amp;zhcy;&amp;dcy;&amp;ucy;&amp;yucy; &amp;ncy;&amp;iecy;&amp;dcy;&amp;iecy;&amp;lcy;&amp;yucy;. - &amp;Scy;&amp;tcy;&amp;rcy;&amp;acy;&amp;ncy;&amp;icy;&amp;tscy;&amp;acy; 2 - &amp;Dcy;&amp;iecy;&amp;tcy;&amp;scy;&amp;kcy;&amp;icy;&amp;jcy; &amp;scy;&amp;acy;&amp;dcy; - &amp;Vcy;&amp;scy;&amp;iecy; &amp;Vcy;&amp;mcy;&amp;iecy;&amp;scy;&amp;t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556792"/>
            <a:ext cx="1152128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0" name="Рисунок 36" descr="Описание: &amp;Dcy;&amp;iecy;&amp;tcy;&amp;scy;&amp;kcy;&amp;acy;&amp;yacy; &amp;ocy;&amp;dcy;&amp;iecy;&amp;zhcy;&amp;dcy;&amp;acy; &amp;scy; &amp;Scy;&amp;SHcy;&amp;Acy;, &amp;Acy;&amp;ncy;&amp;gcy;&amp;lcy;&amp;icy;&amp;icy;, &amp;Gcy;&amp;iecy;&amp;rcy;&amp;mcy;&amp;acy;&amp;ncy;&amp;icy;&amp;icy;. - &amp;Scy;&amp;tcy;&amp;rcy;&amp;acy;&amp;ncy;&amp;icy;&amp;tscy;&amp;acy; 11 - &amp;Dcy;&amp;iecy;&amp;tcy;&amp;scy;&amp;kcy;&amp;icy;&amp;jcy; &amp;Scy;&amp;acy;&amp;dcy; - &amp;Vcy;&amp;scy;&amp;iecy; &amp;Vcy;&amp;mcy;&amp;iecy;&amp;scy;&amp;t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924944"/>
            <a:ext cx="1087438" cy="136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3" name="Picture 9" descr="&amp;Zcy;&amp;icy;&amp;mcy;&amp;ncy;&amp;yacy;&amp;yacy;"/>
          <p:cNvPicPr>
            <a:picLocks noChangeAspect="1" noChangeArrowheads="1"/>
          </p:cNvPicPr>
          <p:nvPr/>
        </p:nvPicPr>
        <p:blipFill>
          <a:blip r:embed="rId7" cstate="print"/>
          <a:srcRect l="10079" t="15118" r="12598" b="10079"/>
          <a:stretch>
            <a:fillRect/>
          </a:stretch>
        </p:blipFill>
        <p:spPr bwMode="auto">
          <a:xfrm>
            <a:off x="5220072" y="2996952"/>
            <a:ext cx="1339801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5" name="Picture 11" descr="&amp;Ocy;&amp;bcy;&amp;hardcy;&amp;yacy;&amp;vcy;&amp;lcy;&amp;iecy;&amp;ncy;&amp;icy;&amp;yacy; - Primorye.ru - &amp;Kcy;&amp;ocy;&amp;mcy;&amp;bcy;&amp;icy;&amp;ncy;&amp;iecy;&amp;zcy;&amp;ocy;&amp;ncy; &amp;dcy;&amp;lcy;&amp;yacy; &amp;mcy;&amp;acy;&amp;lcy;&amp;ycy;&amp;shcy;&amp;kcy;&amp;icy;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59632" y="2924944"/>
            <a:ext cx="911377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6" name="Рисунок 38" descr="Описание: &amp;Pcy;&amp;rcy;&amp;ocy;&amp;dcy;&amp;acy;&amp;mcy; &amp;kcy;&amp;ocy;&amp;mcy;&amp;bcy;&amp;iecy;&amp;zcy; &amp;Ncy;&amp;iecy;&amp;lcy;&amp;softcy;&amp;scy; &amp;ncy;&amp;ocy;&amp;vcy;&amp;ycy;&amp;jcy; :: &amp;Scy;&amp;icy;&amp;bcy;&amp;mcy;&amp;acy;&amp;mcy;&amp;acy; - &amp;Rcy;&amp;iecy;&amp;tscy;&amp;iecy;&amp;pcy;&amp;tcy; &amp;khcy;&amp;ocy;&amp;rcy;&amp;ocy;&amp;shcy;&amp;iecy;&amp;gcy;&amp;ocy; &amp;ncy;&amp;acy;&amp;scy;&amp;tcy;&amp;rcy;&amp;ocy;&amp;iecy;&amp;ncy;&amp;icy;&amp;yacy;!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996952"/>
            <a:ext cx="889870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9" name="Рисунок 42" descr="Описание: &amp;Mcy;&amp;ocy;&amp;dcy;&amp;ncy;&amp;acy;&amp;yacy; &amp;ocy;&amp;dcy;&amp;iecy;&amp;zhcy;&amp;dcy;&amp;acy;: &amp;Icy;&amp;yucy;&amp;ncy;&amp;softcy; 2014"/>
          <p:cNvPicPr>
            <a:picLocks noChangeAspect="1" noChangeArrowheads="1"/>
          </p:cNvPicPr>
          <p:nvPr/>
        </p:nvPicPr>
        <p:blipFill>
          <a:blip r:embed="rId10" cstate="print"/>
          <a:srcRect r="188"/>
          <a:stretch>
            <a:fillRect/>
          </a:stretch>
        </p:blipFill>
        <p:spPr bwMode="auto">
          <a:xfrm>
            <a:off x="7452320" y="4653136"/>
            <a:ext cx="1090812" cy="1296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401" name="Picture 17" descr="&amp;Dcy;&amp;iecy;&amp;tcy;&amp;scy;&amp;kcy;&amp;acy;&amp;yacy; &amp;vcy;&amp;iecy;&amp;rcy;&amp;khcy;&amp;ncy;&amp;yacy;&amp;yacy; &amp;ocy;&amp;dcy;&amp;iecy;&amp;zhcy;&amp;dcy;&amp;acy;, &amp;tscy;&amp;iecy;&amp;ncy;&amp;ycy; &amp;ncy;&amp;acy; &amp;Dcy;&amp;iecy;&amp;tcy;&amp;scy;&amp;kcy;&amp;acy;&amp;yacy; &amp;vcy;&amp;iecy;&amp;rcy;&amp;khcy;&amp;ncy;&amp;yacy;&amp;yacy; &amp;ocy;&amp;dcy;&amp;iecy;&amp;zhcy;&amp;dcy;&amp;acy; &amp;ocy;&amp;tcy; &amp;vcy;&amp;scy;&amp;iecy;&amp;khcy; &amp;kcy;&amp;ocy;&amp;mcy;&amp;pcy;&amp;acy;&amp;ncy;&amp;icy;&amp;jcy; &amp;Rcy;&amp;ocy;&amp;scy;&amp;scy;&amp;icy;&amp;icy; - &amp;scy;&amp;tcy;&amp;rcy;. 2"/>
          <p:cNvPicPr>
            <a:picLocks noChangeAspect="1" noChangeArrowheads="1"/>
          </p:cNvPicPr>
          <p:nvPr/>
        </p:nvPicPr>
        <p:blipFill>
          <a:blip r:embed="rId11" cstate="print"/>
          <a:srcRect t="4632" r="3076" b="11579"/>
          <a:stretch>
            <a:fillRect/>
          </a:stretch>
        </p:blipFill>
        <p:spPr bwMode="auto">
          <a:xfrm>
            <a:off x="3203848" y="4581127"/>
            <a:ext cx="1325716" cy="1522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402" name="Рисунок 47" descr="Описание: &amp;Pcy;&amp;lcy;&amp;acy;&amp;tcy;&amp;softcy;&amp;iecy; Childransplace &amp;ncy;&amp;acy; &amp;vcy;&amp;ycy;&amp;pcy;&amp;ucy;&amp;scy;&amp;kcy;&amp;ncy;&amp;ocy;&amp;jcy; &amp;vcy; &amp;dcy;&amp;iecy;&amp;tcy;&amp;scy;&amp;kcy;&amp;icy;&amp;jcy; &amp;scy;&amp;acy;&amp;dcy; 6 &amp;lcy;&amp;iecy;&amp;tcy; 2100"/>
          <p:cNvPicPr>
            <a:picLocks noChangeAspect="1" noChangeArrowheads="1"/>
          </p:cNvPicPr>
          <p:nvPr/>
        </p:nvPicPr>
        <p:blipFill>
          <a:blip r:embed="rId12" cstate="print"/>
          <a:srcRect l="3780" r="6299"/>
          <a:stretch>
            <a:fillRect/>
          </a:stretch>
        </p:blipFill>
        <p:spPr bwMode="auto">
          <a:xfrm>
            <a:off x="5564496" y="4581128"/>
            <a:ext cx="1341862" cy="1492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403" name="Рисунок 62" descr="Описание: &amp;Icy;&amp;ncy;&amp;tcy;&amp;iecy;&amp;rcy;&amp;ncy;&amp;iecy;&amp;tcy; &amp;Mcy;&amp;acy;&amp;gcy;&amp;acy;&amp;zcy;&amp;icy;&amp;ncy; &amp;Fcy;&amp;ucy;&amp;tcy;&amp;bcy;&amp;ocy;&amp;lcy;&amp;ocy;&amp;kcy; &amp;Scy; &amp;Rcy;&amp;icy;&amp;scy;&amp;ucy;&amp;ncy;&amp;kcy;&amp;acy;&amp;mcy;&amp;icy; . &amp;Dcy;&amp;iecy;&amp;tcy;&amp;scy;&amp;kcy;&amp;icy;&amp;iecy; &amp;scy;&amp;icy;&amp;ncy;&amp;icy;&amp;iecy; &amp;fcy;&amp;ucy;&amp;tcy;&amp;bcy;&amp;ocy;&amp;lcy;&amp;kcy;&amp;i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653136"/>
            <a:ext cx="1296144" cy="1296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610037" y="3244334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(одежда)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Рисунок 47" descr="Описание: &amp;Pcy;&amp;lcy;&amp;acy;&amp;tcy;&amp;softcy;&amp;iecy; Childransplace &amp;ncy;&amp;acy; &amp;vcy;&amp;ycy;&amp;pcy;&amp;ucy;&amp;scy;&amp;kcy;&amp;ncy;&amp;ocy;&amp;jcy; &amp;vcy; &amp;dcy;&amp;iecy;&amp;tcy;&amp;scy;&amp;kcy;&amp;icy;&amp;jcy; &amp;scy;&amp;acy;&amp;dcy; 6 &amp;lcy;&amp;iecy;&amp;tcy; 2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92250" cy="149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Рисунок 53" descr="Описание: &amp;Ocy;&amp;dcy;&amp;iecy;&amp;zhcy;&amp;dcy;&amp;acy; &amp;dcy;&amp;lcy;&amp;yacy; &amp;zhcy;&amp;iecy;&amp;ncy;&amp;shchcy;&amp;icy;&amp;ncy;: &amp;Ncy;&amp;acy;&amp;rcy;&amp;yacy;&amp;dcy;&amp;ncy;&amp;acy;&amp;yacy; &amp;ocy;&amp;dcy;&amp;iecy;&amp;zhcy;&amp;dcy;&amp;acy; &amp;dcy;&amp;lcy;&amp;yacy; &amp;pcy;&amp;ocy;&amp;lcy;&amp;ncy;&amp;ycy;&amp;kh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628800"/>
            <a:ext cx="1588782" cy="145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Рисунок 54" descr="Описание: &amp;Dcy;&amp;iecy;&amp;tcy;&amp;scy;&amp;kcy;&amp;acy;&amp;yacy; &amp;icy; &amp;vcy;&amp;zcy;&amp;rcy;&amp;ocy;&amp;scy;&amp;lcy;&amp;acy;&amp;yacy; &amp;ocy;&amp;dcy;&amp;iecy;&amp;zhcy;&amp;dcy;&amp;acy;, &amp;icy;&amp;gcy;&amp;rcy;&amp;ucy;&amp;shcy;&amp;kcy;&amp;icy; &amp;icy;&amp;zcy; &amp;Scy;&amp;SHcy;&amp;Acy;, &amp;Acy;&amp;ncy;&amp;gcy;&amp;lcy;&amp;icy;&amp;icy;, &amp;Gcy;&amp;iecy;&amp;rcy;&amp;mcy;&amp;acy;&amp;ncy;&amp;icy;&amp;icy;. &amp;Pcy;&amp;ocy;&amp;rcy;&amp;acy;&amp;dcy;&amp;ucy;&amp;jcy;&amp;tcy;&amp;iecy; &amp;scy;&amp;iecy;&amp;bcy;&amp;yacy; &amp;icy; &amp;scy;&amp;vcy;&amp;ocy;&amp;icy;&amp;khcy; &amp;bcy;&amp;lcy;&amp;icy;&amp;zcy;&amp;kcy;&amp;icy;&amp;kh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1224136" cy="1534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Рисунок 56" descr="Описание: Babyfor -&amp;Ncy;&amp;Acy;&amp;Rcy;&amp;YAcy;&amp;Dcy;&amp;Ncy;&amp;Acy;&amp;YAcy; &amp;Ocy;&amp;Dcy;&amp;IEcy;&amp;ZHcy;&amp;Dcy;&amp;Acy; &amp;dcy;&amp;lcy;&amp;yacy; &amp;dcy;&amp;iecy;&amp;tcy;&amp;iecy;&amp;jcy; !!!! -&amp;Ncy;&amp;acy;&amp;rcy;&amp;yacy;&amp;dcy;&amp;ncy;&amp;acy;&amp;yacy; &amp;ocy;&amp;dcy;&amp;iecy;&amp;zhcy;&amp;dcy;&amp;acy; &amp;dcy;&amp;lcy;&amp;yacy; &amp;Mcy;&amp;acy;&amp;lcy;&amp;softcy;&amp;chcy;&amp;icy;&amp;kcy;&amp;ocy;&amp;vcy;!! -&amp;icy;&amp;ncy;&amp;tcy;&amp;iecy;&amp;rcy;&amp;ncy;&amp;iecy;&amp;tcy;-&amp;mcy;&amp;acy;&amp;gcy;&amp;acy;&amp;zcy;&amp;icy;&amp;ncy; &amp;dcy;&amp;iecy;&amp;tcy;&amp;scy;&amp;kcy;&amp;ocy;&amp;jcy; &amp;ocy;&amp;dcy;&amp;iecy;&amp;zhcy;&amp;dcy;&amp;ycy; &amp;icy;&amp;zcy; &amp;Fcy;&amp;icy;&amp;ncy;&amp;lcy;&amp;yacy;&amp;ncy;&amp;dcy;&amp;icy;&amp;icy;"/>
          <p:cNvPicPr>
            <a:picLocks noChangeAspect="1" noChangeArrowheads="1"/>
          </p:cNvPicPr>
          <p:nvPr/>
        </p:nvPicPr>
        <p:blipFill>
          <a:blip r:embed="rId5" cstate="print"/>
          <a:srcRect r="47"/>
          <a:stretch>
            <a:fillRect/>
          </a:stretch>
        </p:blipFill>
        <p:spPr bwMode="auto">
          <a:xfrm>
            <a:off x="5076056" y="3861048"/>
            <a:ext cx="1405058" cy="1481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Рисунок 58" descr="Описание: &amp;Icy;&amp;ncy;&amp;tcy;&amp;iecy;&amp;rcy;&amp;ncy;&amp;iecy;&amp;tcy;-&amp;mcy;&amp;acy;&amp;gcy;&amp;acy;&amp;zcy;&amp;icy;&amp;ncy; &amp;dcy;&amp;iecy;&amp;tcy;&amp;scy;&amp;kcy;&amp;icy;&amp;khcy; &amp;tcy;&amp;ocy;&amp;vcy;&amp;acy;&amp;rcy;&amp;ocy;&amp;vcy; - &amp;Icy;&amp;ncy;&amp;tcy;&amp;iecy;&amp;rcy;&amp;ncy;&amp;iecy;&amp;tcy; &amp;mcy;&amp;acy;&amp;gcy;&amp;acy;&amp;zcy;&amp;icy;&amp;ncy;&amp;ycy; &amp;dcy;&amp;iecy;&amp;tcy;&amp;scy;&amp;kcy;&amp;icy;&amp;kh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1225674" cy="1225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1" name="Рисунок 59" descr="Описание: &amp;Pcy;&amp;rcy;&amp;icy;&amp;vcy;&amp;iecy;&amp;tcy;.&amp;rcy;&amp;ucy; - &amp;Ocy;&amp;bcy;&amp;hardcy;&amp;yacy;&amp;vcy;&amp;lcy;&amp;iecy;&amp;ncy;&amp;icy;&amp;yacy; - &amp;Dcy;&amp;iecy;&amp;tcy;&amp;scy;&amp;kcy;&amp;acy;&amp;yacy; &amp;icy; &amp;pcy;&amp;ocy;&amp;dcy;&amp;rcy;&amp;ocy;&amp;scy;&amp;tcy;&amp;kcy;&amp;ocy;&amp;vcy;&amp;acy;&amp;yacy; &amp;ocy;&amp;dcy;&amp;iecy;&amp;zhcy;&amp;dcy;&amp;acy; &amp;pcy;&amp;ocy; &amp;dcy;&amp;ocy;&amp;scy;&amp;tcy;&amp;ucy;&amp;pcy;&amp;ncy;&amp;ycy;&amp;mcy; &amp;tscy;&amp;iecy;&amp;ncy;&amp;acy;&amp;mcy;"/>
          <p:cNvPicPr>
            <a:picLocks noChangeAspect="1" noChangeArrowheads="1"/>
          </p:cNvPicPr>
          <p:nvPr/>
        </p:nvPicPr>
        <p:blipFill>
          <a:blip r:embed="rId7" cstate="print"/>
          <a:srcRect l="3240" r="3240" b="1437"/>
          <a:stretch>
            <a:fillRect/>
          </a:stretch>
        </p:blipFill>
        <p:spPr bwMode="auto">
          <a:xfrm>
            <a:off x="2483768" y="1628800"/>
            <a:ext cx="1865686" cy="146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2" name="Рисунок 60" descr="Описание: &amp;Pcy;&amp;ocy;&amp;vcy;&amp;scy;&amp;iecy;&amp;dcy;&amp;ncy;&amp;iecy;&amp;vcy;&amp;ncy;&amp;acy;&amp;yacy; &amp;Ocy;&amp;dcy;&amp;iecy;&amp;zhcy;&amp;dcy;&amp;acy; &amp;Dcy;&amp;lcy;&amp;yacy; &amp;Dcy;&amp;iecy;&amp;tcy;&amp;iecy;&amp;jcy; :: discount-amaz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789040"/>
            <a:ext cx="1800200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3" name="Рисунок 61" descr="Описание: &amp;Icy;&amp;ncy;&amp;tcy;&amp;iecy;&amp;rcy;&amp;ncy;&amp;iecy;&amp;tcy; &amp;mcy;&amp;acy;&amp;gcy;&amp;acy;&amp;zcy;&amp;icy;&amp;ncy; &amp;dcy;&amp;iecy;&amp;tcy;&amp;scy;&amp;kcy;&amp;ocy;&amp;jcy; &amp;scy;&amp;pcy;&amp;ocy;&amp;rcy;&amp;tcy;&amp;icy;&amp;vcy;&amp;ncy;&amp;ocy;&amp;jcy; &amp;ocy;&amp;dcy;&amp;iecy;&amp;zhcy;&amp;dcy;&amp;ycy; &amp;Scy;&amp;pcy;&amp;acy;&amp;rcy;&amp;tcy;&amp;acy;&amp;kcy;-&amp;Mcy;&amp;ocy;&amp;scy;&amp;kcy;&amp;vcy;&amp;acy;: &amp;dcy;&amp;iecy;&amp;tcy;&amp;scy;&amp;kcy;&amp;icy;&amp;iecy; &amp;scy;&amp;pcy;&amp;ocy;&amp;rcy;&amp;tcy;&amp;icy;&amp;vcy;&amp;ncy;&amp;ycy;&amp;iecy; &amp;kcy;&amp;ocy;&amp;scy;&amp;tcy;&amp;yucy;&amp;mcy;&amp;ycy;, &amp;ocy;&amp;bcy;&amp;ucy;&amp;vcy;&amp;softcy;, &amp;fcy;&amp;ucy;&amp;tcy;&amp;bcy;&amp;ocy;&amp;lcy;&amp;kcy;&amp;icy;, &amp;scy;&amp;pcy;&amp;ocy;&amp;rcy;&amp;tcy;&amp;icy;&amp;vcy;&amp;ncy;&amp;ycy;&amp;iecy; &amp;kcy;&amp;ucy;&amp;rcy;&amp;tcy;&amp;kcy;&amp;icy; &amp;icy; &amp;tcy;&amp;ocy;&amp;vcy;&amp;acy;"/>
          <p:cNvPicPr>
            <a:picLocks noChangeAspect="1" noChangeArrowheads="1"/>
          </p:cNvPicPr>
          <p:nvPr/>
        </p:nvPicPr>
        <p:blipFill>
          <a:blip r:embed="rId9" cstate="print"/>
          <a:srcRect r="13" b="167"/>
          <a:stretch>
            <a:fillRect/>
          </a:stretch>
        </p:blipFill>
        <p:spPr bwMode="auto">
          <a:xfrm>
            <a:off x="7236296" y="3861048"/>
            <a:ext cx="1311897" cy="1547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(одежда)</a:t>
            </a:r>
            <a:endParaRPr lang="ru-RU" dirty="0"/>
          </a:p>
        </p:txBody>
      </p:sp>
      <p:pic>
        <p:nvPicPr>
          <p:cNvPr id="4" name="Рисунок 40" descr="Описание: Gusti &amp;vcy;&amp;iecy;&amp;tcy;&amp;rcy;&amp;ocy;&amp;vcy;&amp;kcy;&amp;acy; &amp;dcy;&amp;lcy;&amp;yacy; &amp;dcy;&amp;iecy;&amp;vcy;&amp;ocy;&amp;chcy;&amp;kcy;&amp;icy; GSG4266J OPCHID PINK - &amp;Rcy;&amp;acy;&amp;scy;&amp;pcy;&amp;rcy;&amp;ocy;&amp;dcy;&amp;acy;&amp;zhcy;&amp;acy; &amp;vcy;&amp;iecy;&amp;scy;&amp;ncy;&amp;ycy; GUSTI - &amp;vcy;&amp;iecy;&amp;rcy;&amp;khcy;&amp;ncy;&amp;yacy;&amp;yacy; &amp;ocy;&amp;dcy;&amp;iecy;&amp;zhcy;&amp;dcy;&amp;acy; &amp;vcy;&amp;iecy;&amp;scy;&amp;ncy;&amp;acy; - &amp;Kcy;&amp;acy;&amp;tcy;&amp;acy;&amp;lcy;&amp;ocy;&amp;gcy; GUSTI &amp;icy;&amp;ncy;&amp;tcy;&amp;iecy;&amp;rcy;&amp;ncy;&amp;iecy;&amp;tcy; &amp;mcy;&amp;acy;&amp;gcy;&amp;acy;&amp;zcy;&amp;icy;&amp;n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60" descr="Описание: &amp;Pcy;&amp;ocy;&amp;vcy;&amp;scy;&amp;iecy;&amp;dcy;&amp;ncy;&amp;iecy;&amp;vcy;&amp;ncy;&amp;acy;&amp;yacy; &amp;Ocy;&amp;dcy;&amp;iecy;&amp;zhcy;&amp;dcy;&amp;acy; &amp;Dcy;&amp;lcy;&amp;yacy; &amp;Dcy;&amp;iecy;&amp;tcy;&amp;iecy;&amp;jcy; :: discount-amaz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6" descr="Описание: Babyfor -&amp;Ncy;&amp;Acy;&amp;Rcy;&amp;YAcy;&amp;Dcy;&amp;Ncy;&amp;Acy;&amp;YAcy; &amp;Ocy;&amp;Dcy;&amp;IEcy;&amp;ZHcy;&amp;Dcy;&amp;Acy; &amp;dcy;&amp;lcy;&amp;yacy; &amp;dcy;&amp;iecy;&amp;tcy;&amp;iecy;&amp;jcy; !!!! -&amp;Ncy;&amp;acy;&amp;rcy;&amp;yacy;&amp;dcy;&amp;ncy;&amp;acy;&amp;yacy; &amp;ocy;&amp;dcy;&amp;iecy;&amp;zhcy;&amp;dcy;&amp;acy; &amp;dcy;&amp;lcy;&amp;yacy; &amp;Mcy;&amp;acy;&amp;lcy;&amp;softcy;&amp;chcy;&amp;icy;&amp;kcy;&amp;ocy;&amp;vcy;!! -&amp;icy;&amp;ncy;&amp;tcy;&amp;iecy;&amp;rcy;&amp;ncy;&amp;iecy;&amp;tcy;-&amp;mcy;&amp;acy;&amp;gcy;&amp;acy;&amp;zcy;&amp;icy;&amp;ncy; &amp;dcy;&amp;iecy;&amp;tcy;&amp;scy;&amp;kcy;&amp;ocy;&amp;jcy; &amp;ocy;&amp;dcy;&amp;iecy;&amp;zhcy;&amp;dcy;&amp;ycy; &amp;icy;&amp;zcy; &amp;Fcy;&amp;icy;&amp;ncy;&amp;lcy;&amp;yacy;&amp;ncy;&amp;dcy;&amp;icy;&amp;icy;"/>
          <p:cNvPicPr>
            <a:picLocks noChangeAspect="1" noChangeArrowheads="1"/>
          </p:cNvPicPr>
          <p:nvPr/>
        </p:nvPicPr>
        <p:blipFill>
          <a:blip r:embed="rId4" cstate="print"/>
          <a:srcRect r="47"/>
          <a:stretch>
            <a:fillRect/>
          </a:stretch>
        </p:blipFill>
        <p:spPr bwMode="auto">
          <a:xfrm>
            <a:off x="4716016" y="1556792"/>
            <a:ext cx="1656184" cy="174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0" name="Рисунок 63" descr="Описание: Untitled - &amp;Gcy;&amp;dcy;&amp;iecy; &amp;Kcy;&amp;ucy;&amp;pcy;&amp;icy;&amp;tcy;&amp;softcy; &amp;Ocy;&amp;pcy;&amp;tcy;&amp;ocy;&amp;mcy; &amp;Kcy;&amp;rcy;&amp;acy;&amp;scy;&amp;icy;&amp;vcy;&amp;ycy;&amp;iecy; &amp;Pcy;&amp;lcy;&amp;acy;&amp;tcy;&amp;softcy;&amp;yacy; &amp;Icy; &amp;Bcy;&amp;lcy;&amp;ucy;&amp;zcy;&amp;kcy;&amp;icy;"/>
          <p:cNvPicPr>
            <a:picLocks noChangeAspect="1" noChangeArrowheads="1"/>
          </p:cNvPicPr>
          <p:nvPr/>
        </p:nvPicPr>
        <p:blipFill>
          <a:blip r:embed="rId5" cstate="print"/>
          <a:srcRect b="74"/>
          <a:stretch>
            <a:fillRect/>
          </a:stretch>
        </p:blipFill>
        <p:spPr bwMode="auto">
          <a:xfrm>
            <a:off x="395536" y="4221088"/>
            <a:ext cx="1653058" cy="177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2" name="Picture 4" descr="&amp;Bcy;&amp;lcy;&amp;ocy;&amp;gcy;&amp;icy;_&amp;Ocy;&amp;kcy;&amp;tcy;&amp;yacy;&amp;bcy;&amp;rcy;&amp;iocy;&amp;ncy;&amp;ocy;&amp;kcy;: tvidi - &amp;Scy;&amp;tcy;&amp;rcy;&amp;acy;&amp;ncy;&amp;icy;&amp;tscy;&amp;acy;4"/>
          <p:cNvPicPr>
            <a:picLocks noChangeAspect="1" noChangeArrowheads="1"/>
          </p:cNvPicPr>
          <p:nvPr/>
        </p:nvPicPr>
        <p:blipFill>
          <a:blip r:embed="rId6" cstate="print"/>
          <a:srcRect b="3"/>
          <a:stretch>
            <a:fillRect/>
          </a:stretch>
        </p:blipFill>
        <p:spPr bwMode="auto">
          <a:xfrm>
            <a:off x="7092280" y="4005064"/>
            <a:ext cx="1317256" cy="242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3" name="Рисунок 65" descr="Описание: &amp;Zcy;&amp;acy;&amp;vcy;&amp;tcy;&amp;rcy;&amp;acy; &amp;Scy;&amp;Tcy;&amp;Ocy;&amp;Pcy; - SmartShop33 - &amp;scy;&amp;ocy;&amp;vcy;&amp;mcy;&amp;iecy;&amp;scy;&amp;tcy;&amp;ncy;&amp;ycy;&amp;iecy; &amp;pcy;&amp;ocy;&amp;kcy;&amp;ucy;&amp;pcy;&amp;kcy;&amp;icy; &amp;vcy;&amp;ocy; &amp;Vcy;&amp;lcy;&amp;acy;&amp;dcy;&amp;icy;&amp;mcy;&amp;icy;&amp;rcy;&amp;iecy; - &amp;Scy;&amp;tcy;&amp;rcy;&amp;acy;&amp;ncy;&amp;icy;&amp;tscy;&amp;acy; 52"/>
          <p:cNvPicPr>
            <a:picLocks noChangeAspect="1" noChangeArrowheads="1"/>
          </p:cNvPicPr>
          <p:nvPr/>
        </p:nvPicPr>
        <p:blipFill>
          <a:blip r:embed="rId7" cstate="print"/>
          <a:srcRect r="142" b="56"/>
          <a:stretch>
            <a:fillRect/>
          </a:stretch>
        </p:blipFill>
        <p:spPr bwMode="auto">
          <a:xfrm>
            <a:off x="2843808" y="4077072"/>
            <a:ext cx="1106925" cy="227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6" name="Рисунок 68" descr="Описание: &amp;Rcy;&amp;acy;&amp;zcy;&amp;mcy;&amp;iecy;&amp;rcy;&amp;ncy;&amp;ycy;&amp;jcy; &amp;Rcy;&amp;yacy;&amp;dcy; &amp;Mcy;&amp;ucy;&amp;zhcy;&amp;scy;&amp;kcy;&amp;ocy;&amp;jcy; &amp;Ocy;&amp;dcy;&amp;iecy;&amp;zhcy;&amp;dcy;&amp;ycy; :: lowcost-c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293096"/>
            <a:ext cx="1630363" cy="1630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7" name="Рисунок 82" descr="Описание: &amp;Mcy;&amp;ocy;&amp;dcy;&amp;ncy;&amp;acy;&amp;yacy; &amp;ocy;&amp;dcy;&amp;iecy;&amp;zhcy;&amp;dcy;&amp;acy;: &amp;Kcy;&amp;ucy;&amp;pcy;&amp;icy;&amp;tcy;&amp;softcy; &amp;Kcy;&amp;rcy;&amp;acy;&amp;scy;&amp;icy;&amp;vcy;&amp;ocy;&amp;iecy; &amp;Pcy;&amp;lcy;&amp;acy;&amp;tcy;&amp;softcy;&amp;ie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9" cstate="print"/>
          <a:srcRect b="72"/>
          <a:stretch>
            <a:fillRect/>
          </a:stretch>
        </p:blipFill>
        <p:spPr bwMode="auto">
          <a:xfrm>
            <a:off x="7092280" y="1124744"/>
            <a:ext cx="1253088" cy="252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Головные уборы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8433" name="Рисунок 43" descr="Описание: &amp;Fcy;&amp;ocy;&amp;tcy;&amp;ocy;&amp;gcy;&amp;rcy;&amp;acy;&amp;fcy;&amp;icy;&amp;icy; &amp;Mcy;&amp;ucy;&amp;zhcy;&amp;scy;&amp;kcy;&amp;icy;&amp;iecy; &amp;zcy;&amp;icy;&amp;mcy;&amp;ncy;&amp;icy;&amp;iecy; &amp;gcy;&amp;ocy;&amp;lcy;&amp;ocy;&amp;vcy;&amp;ncy;&amp;ycy;&amp;iecy; &amp;ucy;&amp;bcy;&amp;ocy;&amp;rcy;&amp;ycy;. &amp;SHcy;&amp;acy;&amp;pcy;&amp;kcy;&amp;icy;-&amp;ucy;&amp;shcy;&amp;acy;&amp;ncy;&amp;kcy;&amp;icy; &amp;ocy;&amp;pcy;&amp;tcy;&amp;ocy;&amp;mcy;."/>
          <p:cNvPicPr>
            <a:picLocks noChangeAspect="1" noChangeArrowheads="1"/>
          </p:cNvPicPr>
          <p:nvPr/>
        </p:nvPicPr>
        <p:blipFill>
          <a:blip r:embed="rId2" cstate="print"/>
          <a:srcRect b="88"/>
          <a:stretch>
            <a:fillRect/>
          </a:stretch>
        </p:blipFill>
        <p:spPr bwMode="auto">
          <a:xfrm>
            <a:off x="323528" y="1556791"/>
            <a:ext cx="1675730" cy="209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2" descr="Описание: &amp;Mcy;&amp;ocy;&amp;dcy;&amp;ncy;&amp;acy;&amp;yacy; &amp;ocy;&amp;dcy;&amp;iecy;&amp;zhcy;&amp;dcy;&amp;acy;: &amp;Icy;&amp;yucy;&amp;ncy;&amp;softcy; 20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4"/>
          <a:stretch>
            <a:fillRect/>
          </a:stretch>
        </p:blipFill>
        <p:spPr bwMode="auto">
          <a:xfrm>
            <a:off x="2267744" y="1628800"/>
            <a:ext cx="1762027" cy="194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Рисунок 44" descr="Описание: &amp;Dcy;&amp;ocy; &amp;scy;&amp;rcy;&amp;iecy;&amp;dcy;&amp;ycy; &amp;ocy;&amp;pcy;&amp;rcy;&amp;iecy;&amp;dcy;&amp;iecy;&amp;lcy;&amp;yacy;&amp;iecy;&amp;mcy;&amp;scy;&amp;yacy;. &amp;Scy;&amp;Pcy;2. &amp;Dcy;&amp;IEcy;&amp;Tcy;&amp;Scy;&amp;Kcy;&amp;Acy;&amp;YAcy; &amp;Ocy;&amp;Dcy;&amp;IEcy;&amp;ZHcy;&amp;Dcy;&amp;Acy; PLAY TODAY Scool &amp;icy; BABY &amp;bcy;&amp;iecy;&amp;zcy; &amp;rcy;&amp;yacy;&amp;dcy;&amp;ocy;&amp;vcy;. - &amp;Scy;&amp;ocy;&amp;vcy;&amp;mcy;&amp;iecy;&amp;scy;&amp;tcy;&amp;ncy;&amp;ycy;&amp;iecy; &amp;pcy;&amp;ocy;&amp;kcy;&amp;ucy;&amp;pcy;&amp;kcy;&amp;icy; SECOND.BY"/>
          <p:cNvPicPr>
            <a:picLocks noChangeAspect="1" noChangeArrowheads="1"/>
          </p:cNvPicPr>
          <p:nvPr/>
        </p:nvPicPr>
        <p:blipFill>
          <a:blip r:embed="rId4" cstate="print"/>
          <a:srcRect r="107" b="7"/>
          <a:stretch>
            <a:fillRect/>
          </a:stretch>
        </p:blipFill>
        <p:spPr bwMode="auto">
          <a:xfrm>
            <a:off x="4211960" y="1700808"/>
            <a:ext cx="1907671" cy="187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Рисунок 48" descr="Описание: &amp;Dcy;&amp;iecy;&amp;tcy;&amp;scy;&amp;kcy;&amp;icy;&amp;iecy; &amp;rcy;&amp;acy;&amp;scy;&amp;pcy;&amp;rcy;&amp;ocy;&amp;dcy;&amp;acy;&amp;zhcy;&amp;icy;-5 - &amp;Scy;&amp;tcy;&amp;rcy;&amp;acy;&amp;ncy;&amp;icy;&amp;tscy;&amp;acy; 24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44824"/>
            <a:ext cx="2414798" cy="166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Рисунок 49" descr="Описание: &amp;Dcy;&amp;iecy;&amp;tcy;&amp;scy;&amp;kcy;&amp;acy;&amp;yacy; &amp;shcy;&amp;acy;&amp;pcy;&amp;kcy;&amp;acy; 35 LION-1 - &amp;kcy;&amp;ucy;&amp;pcy;&amp;icy;&amp;tcy;&amp;softcy; &amp;vcy; &amp;icy;&amp;ncy;&amp;tcy;&amp;iecy;&amp;rcy;&amp;ncy;&amp;iecy;&amp;tcy;-&amp;mcy;&amp;acy;&amp;gcy;&amp;acy;&amp;zcy;&amp;icy;&amp;ncy;&amp;iecy; &amp;Pcy;&amp;chcy;&amp;iecy;&amp;lcy;&amp;kcy;&amp;icy;&amp;ncy; &amp;Dcy;&amp;ocy;&amp;m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165618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Рисунок 50" descr="Описание: OZON.ru - &amp;Kcy;&amp;iecy;&amp;pcy;&amp;kcy;&amp;acy; &amp;dcy;&amp;lcy;&amp;yacy; &amp;dcy;&amp;iecy;&amp;vcy;&amp;ocy;&amp;chcy;&amp;kcy;&amp;icy;. 114BBGC71"/>
          <p:cNvPicPr>
            <a:picLocks noChangeAspect="1" noChangeArrowheads="1"/>
          </p:cNvPicPr>
          <p:nvPr/>
        </p:nvPicPr>
        <p:blipFill>
          <a:blip r:embed="rId7" cstate="print"/>
          <a:srcRect b="15"/>
          <a:stretch>
            <a:fillRect/>
          </a:stretch>
        </p:blipFill>
        <p:spPr bwMode="auto">
          <a:xfrm>
            <a:off x="2123728" y="4293096"/>
            <a:ext cx="176726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Рисунок 51" descr="Описание: &amp;Mcy;&amp;ocy;&amp;dcy;&amp;ncy;&amp;acy;&amp;yacy; &amp;scy;&amp;ocy;&amp;lcy;&amp;ocy;&amp;mcy;&amp;iecy;&amp;ncy;&amp;ncy;&amp;acy;&amp;yacy; &amp;shcy;&amp;lcy;&amp;yacy;&amp;pcy;&amp;acy; &amp;icy; &amp;shcy;&amp;lcy;&amp;yacy;&amp;pcy;&amp;ycy; &amp;fcy;&amp;iecy;&amp;dcy;&amp;ocy;&amp;r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293096"/>
            <a:ext cx="239867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 descr="&amp;Dcy;&amp;iecy;&amp;tcy;&amp;scy;&amp;kcy;&amp;icy;&amp;jcy; &amp;gcy;&amp;ocy;&amp;lcy;&amp;ocy;&amp;vcy;&amp;ncy;&amp;ocy;&amp;jcy; &amp;ucy;&amp;bcy;&amp;ocy;&amp;rcy; Gap Pro Fleece Striped Hat &amp;vcy; &amp;icy;&amp;ncy;&amp;tcy;&amp;iecy;&amp;rcy;&amp;ncy;&amp;iecy;&amp;tcy;-&amp;mcy;&amp;acy;&amp;gcy;&amp;acy;&amp;zcy;&amp;icy;&amp;ncy;&amp;iecy; Drez.ru"/>
          <p:cNvPicPr>
            <a:picLocks noChangeAspect="1" noChangeArrowheads="1"/>
          </p:cNvPicPr>
          <p:nvPr/>
        </p:nvPicPr>
        <p:blipFill>
          <a:blip r:embed="rId9" cstate="print"/>
          <a:srcRect b="33"/>
          <a:stretch>
            <a:fillRect/>
          </a:stretch>
        </p:blipFill>
        <p:spPr bwMode="auto">
          <a:xfrm>
            <a:off x="4499992" y="4077072"/>
            <a:ext cx="1547664" cy="189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обувь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Рисунок 69" descr="Описание: &amp;Pcy;&amp;ocy;&amp;dcy;&amp;acy;&amp;tcy;&amp;softcy; &amp;ocy;&amp;bcy;&amp;hardcy;&amp;yacy;&amp;vcy;&amp;lcy;&amp;iecy;&amp;ncy;&amp;icy;&amp;iecy; - &amp;Dcy;&amp;rcy;&amp;ucy;&amp;zhcy;&amp;bcy;&amp;acy; - &amp;Kcy;&amp;ocy;&amp;mcy;&amp;ncy;&amp;acy;&amp;tcy;&amp;acy; &amp;zhcy;&amp;iecy;&amp;ncy;&amp;shchcy;&amp;icy;&amp;ncy;&amp;iecy;. &amp;Dcy;&amp;ocy;&amp;scy;&amp;kcy;&amp;acy; &amp;ocy;&amp;bcy;&amp;hardcy;&amp;yacy;&amp;vcy;&amp;lcy;&amp;iecy;&amp;ncy;&amp;icy;&amp;j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733572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1" name="Рисунок 71" descr="Описание: &amp;Mcy;&amp;ocy;&amp;dcy;&amp;ncy;&amp;acy;&amp;yacy; &amp;ocy;&amp;bcy;&amp;ucy;&amp;vcy;&amp;softcy;: &amp;Icy;&amp;ncy;&amp;tcy;&amp;iecy;&amp;rcy;&amp;ncy;&amp;iecy;&amp;tcy; &amp;Mcy;&amp;ucy;&amp;zhcy;&amp;scy;&amp;kcy;&amp;acy;&amp;yacy; &amp;Ocy;&amp;bcy;&amp;ucy;&amp;v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1371848" cy="137184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2" name="Рисунок 72" descr="Описание: &amp;Kcy;&amp;ocy;&amp;lcy;&amp;lcy;&amp;iecy;&amp;kcy;&amp;tscy;&amp;icy;&amp;icy; &amp;ocy;&amp;bcy;&amp;ucy;&amp;vcy;&amp;icy;: &amp;Ocy;&amp;bcy;&amp;ucy;&amp;vcy;&amp;softcy; &amp;zhcy;&amp;iecy;&amp;ncy;&amp;scy;&amp;kcy;&amp;acy;&amp;yacy; &amp;fcy;&amp;icy;&amp;ncy;&amp;scy;&amp;kcy;&amp;acy;&amp;yacy;"/>
          <p:cNvPicPr>
            <a:picLocks noChangeAspect="1" noChangeArrowheads="1"/>
          </p:cNvPicPr>
          <p:nvPr/>
        </p:nvPicPr>
        <p:blipFill>
          <a:blip r:embed="rId4" cstate="print"/>
          <a:srcRect r="18" b="108"/>
          <a:stretch>
            <a:fillRect/>
          </a:stretch>
        </p:blipFill>
        <p:spPr bwMode="auto">
          <a:xfrm>
            <a:off x="2699792" y="3212976"/>
            <a:ext cx="1714049" cy="10362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3" name="Рисунок 73" descr="Описание: &amp;Ncy;&amp;iecy;&amp;mcy;&amp;iecy;&amp;tscy;&amp;kcy;&amp;acy;&amp;yacy; &amp;Ocy;&amp;bcy;&amp;ucy;&amp;vcy;&amp;softcy; &amp;Dcy;&amp;lcy;&amp;yacy; &amp;Dcy;&amp;iecy;&amp;tcy;&amp;iecy;&amp;jcy; :: cellinternet"/>
          <p:cNvPicPr>
            <a:picLocks noChangeAspect="1" noChangeArrowheads="1"/>
          </p:cNvPicPr>
          <p:nvPr/>
        </p:nvPicPr>
        <p:blipFill>
          <a:blip r:embed="rId5" cstate="print"/>
          <a:srcRect r="4" b="142"/>
          <a:stretch>
            <a:fillRect/>
          </a:stretch>
        </p:blipFill>
        <p:spPr bwMode="auto">
          <a:xfrm>
            <a:off x="7092280" y="1484784"/>
            <a:ext cx="1490105" cy="109867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4" name="Рисунок 74" descr="Описание: &amp;ZHcy;&amp;iecy;&amp;ncy;&amp;scy;&amp;kcy;&amp;acy;&amp;yacy; &amp;kcy;&amp;lcy;&amp;acy;&amp;scy;&amp;scy;&amp;icy;&amp;chcy;&amp;iecy;&amp;scy;&amp;kcy;&amp;acy;&amp;yacy; &amp;zcy;&amp;icy;&amp;mcy;&amp;ncy;&amp;yacy;&amp;yacy; &amp;ocy;&amp;bcy;&amp;ucy;&amp;vcy;&amp;softcy; &amp;vcy; &amp;gcy;. &amp;kcy;&amp;icy;&amp;rcy;&amp;ocy;&amp;vcy;&amp;iecy;. &amp;Rcy;&amp;acy;&amp;zcy;&amp;dcy;&amp;iecy;&amp;lcy; &amp;Gcy;&amp;lcy;&amp;acy;&amp;vcy;&amp;ncy;&amp;ocy;&amp;iecy; - www.alternatefuel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556792"/>
            <a:ext cx="1298151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5" name="Рисунок 75" descr="Описание: &amp;Ocy;&amp;bcy;&amp;ucy;&amp;vcy;&amp;softcy; &amp;Kcy;&amp;acy;&amp;rcy;&amp;tcy;&amp;icy;&amp;ncy;&amp;kcy;&amp;icy; &amp;Dcy;&amp;lcy;&amp;yacy; &amp;Dcy;&amp;iecy;&amp;tcy;&amp;iecy;&amp;jcy; :: discounth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84984"/>
            <a:ext cx="1000125" cy="914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6" name="Рисунок 76" descr="Описание: &amp;Kcy;&amp;rcy;&amp;yucy;&amp;chcy;&amp;kcy;&amp;ocy;&amp;mcy; &amp;pcy;&amp;iecy;&amp;rcy;&amp;chcy;&amp;acy;&amp;tcy;&amp;kcy;&amp;icy; &amp;mcy;&amp;ucy;&amp;zhcy;&amp;scy;&amp;kcy;&amp;icy;&amp;iecy; &amp;Mcy;&amp;acy;&amp;gcy;&amp;acy;&amp;zcy;&amp;icy;&amp;ncy; &amp;ocy;&amp;ncy;&amp;lcy;&amp;acy;&amp;jcy;&amp;ncy; &amp;ocy;&amp;bcy;&amp;ucy;&amp;vcy;&amp;icy; marinews.su"/>
          <p:cNvPicPr>
            <a:picLocks noChangeAspect="1" noChangeArrowheads="1"/>
          </p:cNvPicPr>
          <p:nvPr/>
        </p:nvPicPr>
        <p:blipFill>
          <a:blip r:embed="rId8" cstate="print"/>
          <a:srcRect r="167" b="61"/>
          <a:stretch>
            <a:fillRect/>
          </a:stretch>
        </p:blipFill>
        <p:spPr bwMode="auto">
          <a:xfrm>
            <a:off x="5220072" y="3212976"/>
            <a:ext cx="955235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7" name="Рисунок 77" descr="Описание: &amp;Mcy;&amp;ocy;&amp;zhcy;&amp;ncy;&amp;ocy; &amp;ocy;&amp;bcy;&amp;ucy;&amp;vcy;&amp;softcy; &amp;vcy; &amp;mcy;&amp;ucy;&amp;zhcy;&amp;scy;&amp;kcy;&amp;icy;&amp;iecy; &amp;zcy;&amp;acy;&amp;kcy;&amp;acy;&amp;zcy;&amp;acy;&amp;tcy;&amp;softcy; &amp;mcy;&amp;acy;&amp;tcy;&amp;tcy;&amp;icy;&amp;ncy;&amp;ocy; &amp;gcy;&amp;dcy;&amp;iecy; &amp;scy;&amp;acy;&amp;ncy;&amp;dcy;&amp;acy;&amp;lcy;&amp;icy;&amp;icy; &amp;scy;&amp;acy;&amp;ncy;&amp;dcy;&amp;acy;&amp;lcy;&amp;icy;&amp;icy; &amp;scy;&amp;acy;&amp;ncy;&amp;dcy;&amp;acy;&amp;lcy;&amp;ocy;&amp;vcy;&amp;ocy;&amp;iecy; &amp;dcy;&amp;iecy;&amp;rcy;&amp;iecy;&amp;vcy;&amp;o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852936"/>
            <a:ext cx="1584176" cy="158417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8" name="Рисунок 78" descr="Описание: &amp;Mcy;&amp;ucy;&amp;zhcy;&amp;scy;&amp;kcy;&amp;acy;&amp;yacy; &amp;ocy;&amp;bcy;&amp;ucy;&amp;vcy;&amp;softcy; Alexander Hotto D4422 - &amp;kcy;&amp;ucy;&amp;pcy;&amp;icy;&amp;tcy;&amp;softcy; &amp;mcy;&amp;ocy;&amp;dcy;&amp;ncy;&amp;ucy;&amp;yucy; &amp;zhcy;&amp;iecy;&amp;ncy;&amp;scy;&amp;kcy;&amp;ucy;&amp;yucy; &amp;ocy;&amp;dcy;&amp;iecy;&amp;zhcy;&amp;dcy;&amp;ucy;, &amp;ocy;&amp;bcy;&amp;ucy;&amp;vcy;&amp;softcy;, &amp;bcy;&amp;iecy;&amp;lcy;&amp;softcy;&amp;iecy;, &amp;acy;&amp;kcy;&amp;scy;&amp;iecy;&amp;scy;&amp;scy;&amp;ucy;&amp;acy;&amp;rcy;&amp;ycy; &amp;vcy; &amp;kcy;&amp;acy;&amp;tcy;&amp;acy;&amp;lcy;&amp;ocy;&amp;gcy;&amp;iecy; &amp;icy;&amp;ncy;&amp;tcy;&amp;iecy;&amp;rcy;&amp;ncy;&amp;iecy;&amp;tcy;-&amp;mcy;&amp;acy;&amp;gcy;&amp;acy;&amp;zcy;&amp;icy;&amp;ncy;&amp;ocy;&amp;vcy; - Bre"/>
          <p:cNvPicPr>
            <a:picLocks noChangeAspect="1" noChangeArrowheads="1"/>
          </p:cNvPicPr>
          <p:nvPr/>
        </p:nvPicPr>
        <p:blipFill>
          <a:blip r:embed="rId10" cstate="print"/>
          <a:srcRect r="62" b="21"/>
          <a:stretch>
            <a:fillRect/>
          </a:stretch>
        </p:blipFill>
        <p:spPr bwMode="auto">
          <a:xfrm>
            <a:off x="554979" y="4957197"/>
            <a:ext cx="1542759" cy="114272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9" name="Рисунок 79" descr="Описание: &amp;Dcy;&amp;ocy;&amp;mcy; &amp;icy; &amp;bcy;&amp;ycy;&amp;tcy; - &amp;Ocy;&amp;dcy;&amp;iecy;&amp;zhcy;&amp;dcy;&amp;acy;, &amp;ocy;&amp;bcy;&amp;ucy;&amp;vcy;&amp;softcy; - &amp;Scy;&amp;pcy;&amp;ocy;&amp;rcy;&amp;tcy;&amp;icy;&amp;vcy;&amp;ncy;&amp;acy;&amp;yacy; &amp;ocy;&amp;bcy;&amp;ucy;&amp;vcy;&amp;softcy;"/>
          <p:cNvPicPr>
            <a:picLocks noChangeAspect="1" noChangeArrowheads="1"/>
          </p:cNvPicPr>
          <p:nvPr/>
        </p:nvPicPr>
        <p:blipFill>
          <a:blip r:embed="rId11" cstate="print"/>
          <a:srcRect r="121" b="137"/>
          <a:stretch>
            <a:fillRect/>
          </a:stretch>
        </p:blipFill>
        <p:spPr bwMode="auto">
          <a:xfrm>
            <a:off x="2627784" y="4581128"/>
            <a:ext cx="1475390" cy="148262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20" name="Рисунок 80" descr="Описание: &amp;Ncy;&amp;ocy;&amp;vcy;&amp;ocy;&amp;scy;&amp;tcy;&amp;icy; &amp;bcy;&amp;ocy;&amp;tcy;&amp;icy;&amp;ncy;&amp;kcy;&amp;icy; - &amp;Scy;&amp;ucy;&amp;mcy;&amp;acy;&amp;scy;&amp;shcy;&amp;iecy;&amp;dcy;&amp;shcy;&amp;icy;&amp;jcy; &amp;kcy;&amp;ocy;&amp;rcy;&amp;iecy;&amp;iecy;&amp;tscy;-&amp;bcy;&amp;icy;&amp;zcy;&amp;ncy;&amp;iecy;&amp;scy;&amp;mcy;&amp;iecy;&amp;ncy; &amp;vcy;&amp;ocy;&amp;rcy;&amp;ocy;&amp;vcy;&amp;acy;&amp;lcy; &amp;rcy;&amp;vcy;&amp;acy;&amp;ncy;&amp;ucy;&amp;yucy; &amp;ocy;&amp;bcy;&amp;ucy;&amp;vcy;&amp;softcy; &amp;scy; &amp;tscy;&amp;iecy;&amp;lcy;&amp;softcy;&amp;yucy; &amp;pcy;&amp;rcy;&amp;ocy;&amp;dcy;&amp;acy;&amp;zhcy;&amp;icy; &amp;Ncy;&amp;ocy;&amp;vcy;&amp;ocy;&amp;scy;&amp;tcy;&amp;icy; - &amp;Ucy;&amp;Rcy;&amp;Acy;-&amp;Icy;&amp;ncy;&amp;fcy;&amp;ocy;&amp;rcy;&amp;mcy;"/>
          <p:cNvPicPr>
            <a:picLocks noChangeAspect="1" noChangeArrowheads="1"/>
          </p:cNvPicPr>
          <p:nvPr/>
        </p:nvPicPr>
        <p:blipFill>
          <a:blip r:embed="rId12" cstate="print"/>
          <a:srcRect b="4"/>
          <a:stretch>
            <a:fillRect/>
          </a:stretch>
        </p:blipFill>
        <p:spPr bwMode="auto">
          <a:xfrm>
            <a:off x="7164288" y="4653136"/>
            <a:ext cx="1317554" cy="14060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Рисунок 81" descr="Описание: &amp;Ocy;&amp;bcy;&amp;ucy;&amp;vcy;&amp;softcy; &amp;Scy;&amp;acy;&amp;lcy;&amp;acy;&amp;mcy;&amp;acy;&amp;ncy;&amp;dcy;&amp;rcy;&amp;acy; &amp;Kcy;&amp;acy;&amp;tcy;&amp;acy;&amp;lcy;&amp;ocy;&amp;gcy; :: market-2014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148064" y="4581128"/>
            <a:ext cx="1089449" cy="149695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Четвертый лишний 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(продукты)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4338" name="Рисунок 3" descr="Описание: &amp;Kcy;&amp;acy;&amp;kcy; &amp;pcy;&amp;rcy;&amp;icy;&amp;gcy;&amp;ocy;&amp;tcy;&amp;ocy;&amp;vcy;&amp;icy;&amp;tcy;&amp;softcy; &amp;mcy;&amp;ocy;&amp;rcy;&amp;ocy;&amp;zhcy;&amp;iecy;&amp;ncy;&amp;ncy;&amp;ycy;&amp;jcy; &amp;tcy;&amp;ocy;&amp;rcy;&amp;tcy; ... &amp;icy;&amp;zcy; &amp;tcy;&amp;vcy;&amp;ocy;&amp;rcy;&amp;ocy;&amp;gcy;&amp;acy;"/>
          <p:cNvPicPr>
            <a:picLocks noChangeAspect="1" noChangeArrowheads="1"/>
          </p:cNvPicPr>
          <p:nvPr/>
        </p:nvPicPr>
        <p:blipFill>
          <a:blip r:embed="rId2" cstate="print"/>
          <a:srcRect l="-1672" t="-4583" r="-1672" b="-4583"/>
          <a:stretch>
            <a:fillRect/>
          </a:stretch>
        </p:blipFill>
        <p:spPr bwMode="auto">
          <a:xfrm>
            <a:off x="682898" y="1638107"/>
            <a:ext cx="1761948" cy="135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Рисунок 1" descr="Описание: &amp;TScy;&amp;iecy;&amp;ncy;&amp;acy; &amp;ncy;&amp;acy; &amp;scy;&amp;ycy;&amp;rcy; &amp;vcy; &amp;Ncy;&amp;icy;&amp;zhcy;&amp;iecy;&amp;gcy;&amp;ocy;&amp;rcy;&amp;ocy;&amp;dcy;&amp;scy;&amp;kcy;&amp;ocy;&amp;jcy; &amp;ocy;&amp;bcy;&amp;lcy;&amp;acy;&amp;scy;&amp;tcy;&amp;icy; &amp;vcy;&amp;ycy;&amp;rcy;&amp;ocy;&amp;scy;&amp;lcy;&amp;acy; &amp;bcy;&amp;ocy;&amp;lcy;&amp;iecy;&amp;iecy; &amp;chcy;&amp;iecy;&amp;mcy; &amp;ncy;&amp;acy; 20%…"/>
          <p:cNvPicPr>
            <a:picLocks noChangeAspect="1" noChangeArrowheads="1"/>
          </p:cNvPicPr>
          <p:nvPr/>
        </p:nvPicPr>
        <p:blipFill>
          <a:blip r:embed="rId3" cstate="print"/>
          <a:srcRect r="34" b="45"/>
          <a:stretch>
            <a:fillRect/>
          </a:stretch>
        </p:blipFill>
        <p:spPr bwMode="auto">
          <a:xfrm>
            <a:off x="7257418" y="1624043"/>
            <a:ext cx="1529587" cy="137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0" name="Рисунок 2" descr="Описание: &amp;Mcy;&amp;ocy;&amp;lcy;&amp;ocy;&amp;kcy;&amp;ocy; - 23 &amp;Ncy;&amp;ocy;&amp;yacy;&amp;bcy;&amp;rcy;&amp;yacy; 2009 - SmileyTown &amp;Gcy;&amp;ocy;&amp;rcy;&amp;ocy;&amp;dcy; &amp;Ucy;&amp;lcy;&amp;ycy;&amp;bcy;&amp;ocy;&amp;kcy;! =)&amp;Fcy;&amp;Icy;&amp;Lcy;&amp;SOFTcy;&amp;Mcy;&amp;Ycy;,…"/>
          <p:cNvPicPr>
            <a:picLocks noChangeAspect="1" noChangeArrowheads="1"/>
          </p:cNvPicPr>
          <p:nvPr/>
        </p:nvPicPr>
        <p:blipFill>
          <a:blip r:embed="rId4" cstate="print"/>
          <a:srcRect b="76"/>
          <a:stretch>
            <a:fillRect/>
          </a:stretch>
        </p:blipFill>
        <p:spPr bwMode="auto">
          <a:xfrm>
            <a:off x="2915816" y="1633738"/>
            <a:ext cx="1218059" cy="138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1" name="Рисунок 4" descr="Описание: &amp;Mcy;&amp;yacy;&amp;scy;&amp;ocy; &amp;dcy;&amp;ocy;&amp;mcy;&amp;acy;&amp;shcy;&amp;ncy;&amp;icy;&amp;khcy; &amp;kcy;&amp;ucy;&amp;rcy; - &amp;Pcy;&amp;rcy;&amp;ocy;&amp;dcy;&amp;ucy;&amp;kcy;&amp;tcy;&amp;ycy; &amp;pcy;&amp;icy;&amp;tcy;&amp;acy;&amp;ncy;&amp;icy;&amp;yacy; / &amp;ncy;&amp;acy;&amp;pcy;&amp;icy;&amp;tcy;&amp;kcy;&amp;icy; &amp;vcy; &amp;Scy;&amp;iecy;&amp;vcy;&amp;acy;&amp;scy;&amp;tcy;&amp;ocy;&amp;pcy;&amp;ocy;&amp;lcy;&amp;iecy; &amp;ncy;&amp;acy; Slando"/>
          <p:cNvPicPr>
            <a:picLocks noChangeAspect="1" noChangeArrowheads="1"/>
          </p:cNvPicPr>
          <p:nvPr/>
        </p:nvPicPr>
        <p:blipFill>
          <a:blip r:embed="rId5" cstate="print"/>
          <a:srcRect r="2" b="42"/>
          <a:stretch>
            <a:fillRect/>
          </a:stretch>
        </p:blipFill>
        <p:spPr bwMode="auto">
          <a:xfrm>
            <a:off x="4788024" y="1628837"/>
            <a:ext cx="1919007" cy="1392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&amp;Kcy;&amp;acy;&amp;tcy;&amp;acy;&amp;lcy;&amp;ocy;&amp;gcy; &amp;pcy;&amp;rcy;&amp;ocy;&amp;dcy;&amp;ucy;&amp;kcy;&amp;tcy;&amp;ocy;&amp;vcy; &amp;pcy;&amp;icy;&amp;tcy;&amp;acy;&amp;ncy;&amp;icy;&amp;yacy; - &amp;KHcy;&amp;lcy;&amp;iecy;&amp;bcy; &amp;icy; &amp;khcy;&amp;lcy;&amp;iecy;&amp;bcy;&amp;ocy;&amp;bcy;&amp;ucy;&amp;lcy;&amp;ocy;&amp;chcy;&amp;ncy;&amp;ycy;&amp;iecy; &amp;icy;&amp;zcy;&amp;dcy;&amp;iecy;&amp;lcy;&amp;icy;&amp;yacy;. &amp;Ocy;&amp;tcy;&amp;zcy;&amp;ycy;&amp;vcy;&amp;ycy; &amp;icy; &amp;mcy;&amp;ncy;&amp;iecy;&amp;ncy;&amp;icy;&amp;yacy;."/>
          <p:cNvPicPr>
            <a:picLocks noChangeAspect="1" noChangeArrowheads="1"/>
          </p:cNvPicPr>
          <p:nvPr/>
        </p:nvPicPr>
        <p:blipFill>
          <a:blip r:embed="rId6" cstate="print"/>
          <a:srcRect l="22096" t="16630" r="22096" b="22677"/>
          <a:stretch>
            <a:fillRect/>
          </a:stretch>
        </p:blipFill>
        <p:spPr bwMode="auto">
          <a:xfrm>
            <a:off x="683568" y="3356992"/>
            <a:ext cx="1726312" cy="1444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4" descr="&amp;Fcy;&amp;ocy;&amp;tcy;&amp;ocy;&amp;gcy;&amp;rcy;&amp;acy;&amp;fcy;&amp;icy;&amp;icy; &amp;tcy;&amp;ocy;&amp;vcy;&amp;acy;&amp;rcy;&amp;acy; &quot;&amp;Bcy;&amp;ucy;&amp;lcy;&amp;ocy;&amp;chcy;&amp;kcy;&amp;acy; &amp;scy; &amp;icy;&amp;zcy;&amp;yucy;&amp;mcy;&amp;ocy;&amp;mcy; 130&amp;gcy;.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87824" y="3356992"/>
            <a:ext cx="1643397" cy="139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6" descr="Описание: &amp;Kcy;&amp;acy;&amp;tcy;&amp;acy;&amp;lcy;&amp;ocy;&amp;gcy; &amp;pcy;&amp;rcy;&amp;ocy;&amp;dcy;&amp;ucy;&amp;kcy;&amp;tcy;&amp;ocy;&amp;vcy; &amp;pcy;&amp;icy;&amp;tcy;&amp;acy;&amp;ncy;&amp;icy;&amp;yacy; - &amp;KHcy;&amp;lcy;&amp;iecy;&amp;bcy; &amp;icy; &amp;khcy;&amp;lcy;&amp;iecy;&amp;bcy;&amp;ocy;&amp;bcy;&amp;ucy;&amp;lcy;&amp;ocy;&amp;chcy;&amp;ncy;&amp;ycy;&amp;iecy; &amp;icy;&amp;zcy;&amp;dcy;&amp;iecy;&amp;lcy;&amp;icy;&amp;yacy;. &amp;Ocy;&amp;tcy;&amp;zcy;&amp;ycy;&amp;vcy;&amp;ycy; &amp;icy; &amp;mcy;&amp;ncy;&amp;iecy;&amp;ncy;&amp;icy;&amp;yacy;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4604" y="3356993"/>
            <a:ext cx="1574845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" descr="Описание: &amp;TScy;&amp;iecy;&amp;ncy;&amp;acy; &amp;ncy;&amp;acy; &amp;scy;&amp;ycy;&amp;rcy; &amp;vcy; &amp;Ncy;&amp;icy;&amp;zhcy;&amp;iecy;&amp;gcy;&amp;ocy;&amp;rcy;&amp;ocy;&amp;dcy;&amp;scy;&amp;kcy;&amp;ocy;&amp;jcy; &amp;ocy;&amp;bcy;&amp;lcy;&amp;acy;&amp;scy;&amp;tcy;&amp;icy; &amp;vcy;&amp;ycy;&amp;rcy;&amp;ocy;&amp;scy;&amp;lcy;&amp;acy; &amp;bcy;&amp;ocy;&amp;lcy;&amp;iecy;&amp;iecy; &amp;chcy;&amp;iecy;&amp;mcy; &amp;ncy;&amp;acy; 20%…"/>
          <p:cNvPicPr>
            <a:picLocks noChangeAspect="1" noChangeArrowheads="1"/>
          </p:cNvPicPr>
          <p:nvPr/>
        </p:nvPicPr>
        <p:blipFill>
          <a:blip r:embed="rId3" cstate="print"/>
          <a:srcRect r="34" b="45"/>
          <a:stretch>
            <a:fillRect/>
          </a:stretch>
        </p:blipFill>
        <p:spPr bwMode="auto">
          <a:xfrm>
            <a:off x="5220072" y="3356992"/>
            <a:ext cx="1555317" cy="1396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8" descr="&amp;Pcy;&amp;rcy;&amp;ocy;&amp;dcy;&amp;ucy;&amp;kcy;&amp;tcy;&amp;ycy; &amp;pcy;&amp;icy;&amp;tcy;&amp;acy;&amp;ncy;&amp;icy;&amp;yacy;/&amp;Kcy;&amp;ocy;&amp;ncy;&amp;dcy;&amp;icy;&amp;tcy;&amp;iecy;&amp;rcy;&amp;scy;&amp;kcy;&amp;icy;&amp;iecy; &amp;icy;&amp;zcy;&amp;dcy;&amp;iecy;&amp;lcy;&amp;icy;&amp;yacy;/&amp;Kcy;&amp;ocy;&amp;ncy;&amp;fcy;&amp;iecy;&amp;tcy;&amp;ycy;/&amp;Kcy;&amp;ocy;&amp;ncy;&amp;fcy;&amp;iecy;&amp;tcy;&amp;ycy; &amp;vcy;&amp;iecy;&amp;scy;&amp;ocy;&amp;vcy;&amp;ycy;&amp;ie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157193"/>
            <a:ext cx="1661603" cy="128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2" descr="&amp;Kcy;&amp;acy;&amp;kcy;&amp;icy;&amp;iecy; &amp;scy;&amp;lcy;&amp;acy;&amp;dcy;&amp;ocy;&amp;scy;&amp;tcy;&amp;icy; &amp;scy;&amp;tcy;&amp;ocy;&amp;icy;&amp;tcy; &amp;pcy;&amp;ocy;&amp;kcy;&amp;ucy;&amp;pcy;&amp;acy;&amp;tcy;&amp;softcy; &amp;Mcy;&amp;ocy;&amp;yacy; &amp;scy;&amp;chcy;&amp;acy;&amp;scy;&amp;tcy;&amp;lcy;&amp;icy;&amp;vcy;&amp;acy;&amp;yacy; &amp;zhcy;&amp;icy;&amp;zcy;&amp;ncy;&amp;softcy;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157192"/>
            <a:ext cx="1469311" cy="124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4" descr="&amp;Pcy;&amp;rcy;&amp;ocy;&amp;dcy;&amp;ucy;&amp;kcy;&amp;tcy;&amp;ycy; &amp;pcy;&amp;icy;&amp;tcy;&amp;acy;&amp;ncy;&amp;icy;&amp;yacy;/&amp;KHcy;&amp;lcy;&amp;iecy;&amp;bcy;&amp;ocy;&amp;bcy;&amp;ucy;&amp;lcy;&amp;ocy;&amp;chcy;&amp;ncy;&amp;ycy;&amp;iecy; &amp;icy;&amp;zcy;&amp;dcy;&amp;iecy;&amp;lcy;&amp;icy;&amp;yacy;/&amp;Bcy;&amp;ucy;&amp;lcy;&amp;ocy;&amp;chcy;&amp;kcy;&amp;icy;, &amp;Bcy;&amp;ucy;&amp;bcy;&amp;lcy;&amp;icy;&amp;kcy;&amp;icy; &amp;icy; &amp;pcy;&amp;rcy;."/>
          <p:cNvPicPr>
            <a:picLocks noChangeAspect="1" noChangeArrowheads="1"/>
          </p:cNvPicPr>
          <p:nvPr/>
        </p:nvPicPr>
        <p:blipFill>
          <a:blip r:embed="rId11" cstate="print"/>
          <a:srcRect r="45" b="11"/>
          <a:stretch>
            <a:fillRect/>
          </a:stretch>
        </p:blipFill>
        <p:spPr bwMode="auto">
          <a:xfrm>
            <a:off x="6588224" y="5157192"/>
            <a:ext cx="2336750" cy="130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6" descr="&amp;CHcy;&amp;tcy;&amp;ocy; &amp;scy;&amp;ocy;&amp;bcy;&amp;ocy;&amp;jcy; &amp;pcy;&amp;rcy;&amp;iecy;&amp;dcy;&amp;scy;&amp;tcy;&amp;acy;&amp;vcy;&amp;lcy;&amp;yacy;&amp;iecy;&amp;tcy; &amp;pcy;&amp;iecy;&amp;kcy;&amp;tcy;&amp;icy;&amp;ncy;?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5157192"/>
            <a:ext cx="163282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656</TotalTime>
  <Words>80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 Black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Четвертый  лишний</vt:lpstr>
      <vt:lpstr>что лишнее ?  (овощи- фрукты)</vt:lpstr>
      <vt:lpstr>что лишнее ?  (одежда)</vt:lpstr>
      <vt:lpstr>что лишнее ?  (одежда)</vt:lpstr>
      <vt:lpstr>что лишнее ?  (одежда)</vt:lpstr>
      <vt:lpstr>Головные уборы</vt:lpstr>
      <vt:lpstr>обувь</vt:lpstr>
      <vt:lpstr>Четвертый лишний (продукты)</vt:lpstr>
      <vt:lpstr>Четвертый лишний</vt:lpstr>
      <vt:lpstr>Презентация PowerPoint</vt:lpstr>
      <vt:lpstr>Какая птица лишняя ?</vt:lpstr>
      <vt:lpstr>Что лишнее?</vt:lpstr>
      <vt:lpstr>Какое животное лишнее?</vt:lpstr>
      <vt:lpstr>Какое животное лишнее?</vt:lpstr>
      <vt:lpstr>Какое  животное  лишнее?</vt:lpstr>
      <vt:lpstr>Четвертый    лишний</vt:lpstr>
      <vt:lpstr>Четвертый    лишний</vt:lpstr>
      <vt:lpstr>Четвертый    лишний</vt:lpstr>
      <vt:lpstr>Чего  не  бывает  зимой?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лишний 2</dc:title>
  <dc:creator>иьич</dc:creator>
  <cp:lastModifiedBy>admin</cp:lastModifiedBy>
  <cp:revision>72</cp:revision>
  <dcterms:created xsi:type="dcterms:W3CDTF">2015-01-03T13:35:54Z</dcterms:created>
  <dcterms:modified xsi:type="dcterms:W3CDTF">2018-06-25T11:11:42Z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1579959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